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1"/>
  </p:notesMasterIdLst>
  <p:sldIdLst>
    <p:sldId id="406" r:id="rId2"/>
    <p:sldId id="407" r:id="rId3"/>
    <p:sldId id="408"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447" r:id="rId43"/>
    <p:sldId id="448" r:id="rId44"/>
    <p:sldId id="449" r:id="rId45"/>
    <p:sldId id="450" r:id="rId46"/>
    <p:sldId id="451" r:id="rId47"/>
    <p:sldId id="452" r:id="rId48"/>
    <p:sldId id="453" r:id="rId49"/>
    <p:sldId id="454" r:id="rId50"/>
    <p:sldId id="455" r:id="rId51"/>
    <p:sldId id="456" r:id="rId52"/>
    <p:sldId id="457" r:id="rId53"/>
    <p:sldId id="458" r:id="rId54"/>
    <p:sldId id="459" r:id="rId55"/>
    <p:sldId id="460" r:id="rId56"/>
    <p:sldId id="461" r:id="rId57"/>
    <p:sldId id="462" r:id="rId58"/>
    <p:sldId id="463" r:id="rId59"/>
    <p:sldId id="464" r:id="rId60"/>
    <p:sldId id="465" r:id="rId61"/>
    <p:sldId id="466" r:id="rId62"/>
    <p:sldId id="467" r:id="rId63"/>
    <p:sldId id="468" r:id="rId64"/>
    <p:sldId id="469" r:id="rId65"/>
    <p:sldId id="470" r:id="rId66"/>
    <p:sldId id="471" r:id="rId67"/>
    <p:sldId id="472" r:id="rId68"/>
    <p:sldId id="473" r:id="rId69"/>
    <p:sldId id="474" r:id="rId70"/>
    <p:sldId id="475" r:id="rId71"/>
    <p:sldId id="476" r:id="rId72"/>
    <p:sldId id="477" r:id="rId73"/>
    <p:sldId id="478" r:id="rId74"/>
    <p:sldId id="479" r:id="rId75"/>
    <p:sldId id="480" r:id="rId76"/>
    <p:sldId id="481" r:id="rId77"/>
    <p:sldId id="482" r:id="rId78"/>
    <p:sldId id="483" r:id="rId79"/>
    <p:sldId id="484" r:id="rId80"/>
    <p:sldId id="485" r:id="rId81"/>
    <p:sldId id="486" r:id="rId82"/>
    <p:sldId id="487" r:id="rId83"/>
    <p:sldId id="488" r:id="rId84"/>
    <p:sldId id="489" r:id="rId85"/>
    <p:sldId id="490" r:id="rId86"/>
    <p:sldId id="491" r:id="rId87"/>
    <p:sldId id="492" r:id="rId88"/>
    <p:sldId id="493" r:id="rId89"/>
    <p:sldId id="494" r:id="rId90"/>
    <p:sldId id="495" r:id="rId91"/>
    <p:sldId id="496" r:id="rId92"/>
    <p:sldId id="497" r:id="rId93"/>
    <p:sldId id="498" r:id="rId94"/>
    <p:sldId id="499" r:id="rId95"/>
    <p:sldId id="500" r:id="rId96"/>
    <p:sldId id="501" r:id="rId97"/>
    <p:sldId id="502" r:id="rId98"/>
    <p:sldId id="503" r:id="rId99"/>
    <p:sldId id="504" r:id="rId100"/>
    <p:sldId id="505" r:id="rId101"/>
    <p:sldId id="506" r:id="rId102"/>
    <p:sldId id="507" r:id="rId103"/>
    <p:sldId id="508" r:id="rId104"/>
    <p:sldId id="509" r:id="rId105"/>
    <p:sldId id="510" r:id="rId106"/>
    <p:sldId id="511" r:id="rId107"/>
    <p:sldId id="512" r:id="rId108"/>
    <p:sldId id="513" r:id="rId109"/>
    <p:sldId id="514" r:id="rId110"/>
    <p:sldId id="515" r:id="rId111"/>
    <p:sldId id="516" r:id="rId112"/>
    <p:sldId id="517" r:id="rId113"/>
    <p:sldId id="518" r:id="rId114"/>
    <p:sldId id="519" r:id="rId115"/>
    <p:sldId id="520" r:id="rId116"/>
    <p:sldId id="521" r:id="rId117"/>
    <p:sldId id="522" r:id="rId118"/>
    <p:sldId id="523" r:id="rId119"/>
    <p:sldId id="524" r:id="rId120"/>
    <p:sldId id="525" r:id="rId121"/>
    <p:sldId id="526" r:id="rId122"/>
    <p:sldId id="527" r:id="rId123"/>
    <p:sldId id="528" r:id="rId124"/>
    <p:sldId id="529" r:id="rId125"/>
    <p:sldId id="530" r:id="rId126"/>
    <p:sldId id="531" r:id="rId127"/>
    <p:sldId id="532" r:id="rId128"/>
    <p:sldId id="533" r:id="rId129"/>
    <p:sldId id="534" r:id="rId130"/>
    <p:sldId id="535" r:id="rId131"/>
    <p:sldId id="536" r:id="rId132"/>
    <p:sldId id="537" r:id="rId133"/>
    <p:sldId id="538" r:id="rId134"/>
    <p:sldId id="539" r:id="rId135"/>
    <p:sldId id="540" r:id="rId136"/>
    <p:sldId id="541" r:id="rId137"/>
    <p:sldId id="542" r:id="rId138"/>
    <p:sldId id="543" r:id="rId139"/>
    <p:sldId id="544" r:id="rId140"/>
    <p:sldId id="545" r:id="rId141"/>
    <p:sldId id="546" r:id="rId142"/>
    <p:sldId id="547" r:id="rId143"/>
    <p:sldId id="548" r:id="rId144"/>
    <p:sldId id="549" r:id="rId145"/>
    <p:sldId id="550" r:id="rId146"/>
    <p:sldId id="551" r:id="rId147"/>
    <p:sldId id="552" r:id="rId148"/>
    <p:sldId id="553" r:id="rId149"/>
    <p:sldId id="554" r:id="rId150"/>
    <p:sldId id="555" r:id="rId151"/>
    <p:sldId id="556" r:id="rId152"/>
    <p:sldId id="557" r:id="rId153"/>
    <p:sldId id="558" r:id="rId154"/>
    <p:sldId id="559" r:id="rId155"/>
    <p:sldId id="560" r:id="rId156"/>
    <p:sldId id="561" r:id="rId157"/>
    <p:sldId id="562" r:id="rId158"/>
    <p:sldId id="563" r:id="rId159"/>
    <p:sldId id="564" r:id="rId160"/>
    <p:sldId id="565" r:id="rId161"/>
    <p:sldId id="566" r:id="rId162"/>
    <p:sldId id="567" r:id="rId163"/>
    <p:sldId id="568" r:id="rId164"/>
    <p:sldId id="569" r:id="rId165"/>
    <p:sldId id="570" r:id="rId166"/>
    <p:sldId id="571" r:id="rId167"/>
    <p:sldId id="572" r:id="rId168"/>
    <p:sldId id="573" r:id="rId169"/>
    <p:sldId id="574" r:id="rId170"/>
    <p:sldId id="575" r:id="rId171"/>
    <p:sldId id="576" r:id="rId172"/>
    <p:sldId id="577" r:id="rId173"/>
    <p:sldId id="578" r:id="rId174"/>
    <p:sldId id="579" r:id="rId175"/>
    <p:sldId id="580" r:id="rId176"/>
    <p:sldId id="581" r:id="rId177"/>
    <p:sldId id="582" r:id="rId178"/>
    <p:sldId id="583" r:id="rId179"/>
    <p:sldId id="584" r:id="rId180"/>
    <p:sldId id="585" r:id="rId181"/>
    <p:sldId id="586" r:id="rId182"/>
    <p:sldId id="587" r:id="rId183"/>
    <p:sldId id="588" r:id="rId184"/>
    <p:sldId id="589" r:id="rId185"/>
    <p:sldId id="590" r:id="rId186"/>
    <p:sldId id="591" r:id="rId187"/>
    <p:sldId id="592" r:id="rId188"/>
    <p:sldId id="593" r:id="rId189"/>
    <p:sldId id="594" r:id="rId190"/>
    <p:sldId id="595" r:id="rId191"/>
    <p:sldId id="596" r:id="rId192"/>
    <p:sldId id="597" r:id="rId193"/>
    <p:sldId id="598" r:id="rId194"/>
    <p:sldId id="599" r:id="rId195"/>
    <p:sldId id="600" r:id="rId196"/>
    <p:sldId id="601" r:id="rId197"/>
    <p:sldId id="602" r:id="rId198"/>
    <p:sldId id="603" r:id="rId199"/>
    <p:sldId id="604" r:id="rId200"/>
    <p:sldId id="605" r:id="rId201"/>
    <p:sldId id="606" r:id="rId202"/>
    <p:sldId id="607" r:id="rId203"/>
    <p:sldId id="608" r:id="rId204"/>
    <p:sldId id="609" r:id="rId205"/>
    <p:sldId id="610" r:id="rId206"/>
    <p:sldId id="611" r:id="rId207"/>
    <p:sldId id="612" r:id="rId208"/>
    <p:sldId id="613" r:id="rId209"/>
    <p:sldId id="614" r:id="rId210"/>
    <p:sldId id="615" r:id="rId211"/>
    <p:sldId id="616" r:id="rId212"/>
    <p:sldId id="617" r:id="rId213"/>
    <p:sldId id="618" r:id="rId214"/>
    <p:sldId id="619" r:id="rId215"/>
    <p:sldId id="620" r:id="rId216"/>
    <p:sldId id="621" r:id="rId217"/>
    <p:sldId id="622" r:id="rId218"/>
    <p:sldId id="623" r:id="rId219"/>
    <p:sldId id="624" r:id="rId220"/>
    <p:sldId id="625" r:id="rId221"/>
    <p:sldId id="626" r:id="rId222"/>
    <p:sldId id="627" r:id="rId223"/>
    <p:sldId id="628" r:id="rId224"/>
    <p:sldId id="629" r:id="rId225"/>
    <p:sldId id="630" r:id="rId226"/>
    <p:sldId id="631" r:id="rId227"/>
    <p:sldId id="632" r:id="rId228"/>
    <p:sldId id="633" r:id="rId229"/>
    <p:sldId id="634" r:id="rId230"/>
    <p:sldId id="635" r:id="rId231"/>
    <p:sldId id="636" r:id="rId232"/>
    <p:sldId id="637" r:id="rId233"/>
    <p:sldId id="638" r:id="rId234"/>
    <p:sldId id="639" r:id="rId235"/>
    <p:sldId id="640" r:id="rId236"/>
    <p:sldId id="641" r:id="rId237"/>
    <p:sldId id="642" r:id="rId238"/>
    <p:sldId id="643" r:id="rId239"/>
    <p:sldId id="644" r:id="rId240"/>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958894463"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2068343236"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3632E96E-41F7-40C5-8419-297958CC00FA}" type="datetimeFigureOut">
              <a:rPr lang="en-US"/>
              <a:t>11/14/2025</a:t>
            </a:fld>
            <a:endParaRPr lang="en-US"/>
          </a:p>
        </p:txBody>
      </p:sp>
      <p:sp>
        <p:nvSpPr>
          <p:cNvPr id="2085781588" name="Slide Image Placeholder 3"/>
          <p:cNvSpPr>
            <a:spLocks noGrp="1" noRot="1" noChangeAspec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760999813"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735344653"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1154102824"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2E6999B8-B6B4-4561-A3CD-BBCDAB9FC9D9}" type="slidenum">
              <a:rPr lang="en-US"/>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49248824" name="Slide Image Placeholder 1"/>
          <p:cNvSpPr>
            <a:spLocks noGrp="1" noRot="1" noChangeAspect="1"/>
          </p:cNvSpPr>
          <p:nvPr>
            <p:ph type="sldImg"/>
          </p:nvPr>
        </p:nvSpPr>
        <p:spPr bwMode="auto"/>
      </p:sp>
      <p:sp>
        <p:nvSpPr>
          <p:cNvPr id="1129921421" name="Notes Placeholder 2"/>
          <p:cNvSpPr>
            <a:spLocks noGrp="1"/>
          </p:cNvSpPr>
          <p:nvPr>
            <p:ph type="body" idx="1"/>
          </p:nvPr>
        </p:nvSpPr>
        <p:spPr bwMode="auto"/>
        <p:txBody>
          <a:bodyPr/>
          <a:lstStyle/>
          <a:p>
            <a:pPr>
              <a:defRPr/>
            </a:pPr>
            <a:endParaRPr/>
          </a:p>
        </p:txBody>
      </p:sp>
      <p:sp>
        <p:nvSpPr>
          <p:cNvPr id="769333960" name="Slide Number Placeholder 3"/>
          <p:cNvSpPr>
            <a:spLocks noGrp="1"/>
          </p:cNvSpPr>
          <p:nvPr>
            <p:ph type="sldNum" sz="quarter" idx="10"/>
          </p:nvPr>
        </p:nvSpPr>
        <p:spPr bwMode="auto"/>
        <p:txBody>
          <a:bodyPr/>
          <a:lstStyle/>
          <a:p>
            <a:pPr>
              <a:defRPr/>
            </a:pPr>
            <a:fld id="{17B747BA-7C23-DF55-022B-E322478A8CAA}" type="slidenum">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0237394" name="Slide Image Placeholder 1"/>
          <p:cNvSpPr>
            <a:spLocks noGrp="1" noRot="1" noChangeAspect="1"/>
          </p:cNvSpPr>
          <p:nvPr>
            <p:ph type="sldImg"/>
          </p:nvPr>
        </p:nvSpPr>
        <p:spPr bwMode="auto"/>
      </p:sp>
      <p:sp>
        <p:nvSpPr>
          <p:cNvPr id="1211814629" name="Notes Placeholder 2"/>
          <p:cNvSpPr>
            <a:spLocks noGrp="1"/>
          </p:cNvSpPr>
          <p:nvPr>
            <p:ph type="body" idx="1"/>
          </p:nvPr>
        </p:nvSpPr>
        <p:spPr bwMode="auto"/>
        <p:txBody>
          <a:bodyPr/>
          <a:lstStyle/>
          <a:p>
            <a:pPr>
              <a:defRPr/>
            </a:pPr>
            <a:endParaRPr/>
          </a:p>
        </p:txBody>
      </p:sp>
      <p:sp>
        <p:nvSpPr>
          <p:cNvPr id="697328195" name="Slide Number Placeholder 3"/>
          <p:cNvSpPr>
            <a:spLocks noGrp="1"/>
          </p:cNvSpPr>
          <p:nvPr>
            <p:ph type="sldNum" sz="quarter" idx="10"/>
          </p:nvPr>
        </p:nvSpPr>
        <p:spPr bwMode="auto"/>
        <p:txBody>
          <a:bodyPr/>
          <a:lstStyle/>
          <a:p>
            <a:pPr>
              <a:defRPr/>
            </a:pPr>
            <a:fld id="{14627A86-2323-F23D-B5FB-AC1FD502A7AD}" type="slidenum">
              <a:rPr/>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47769747" name="Slide Image Placeholder 1"/>
          <p:cNvSpPr>
            <a:spLocks noGrp="1" noRot="1" noChangeAspect="1"/>
          </p:cNvSpPr>
          <p:nvPr>
            <p:ph type="sldImg"/>
          </p:nvPr>
        </p:nvSpPr>
        <p:spPr bwMode="auto"/>
      </p:sp>
      <p:sp>
        <p:nvSpPr>
          <p:cNvPr id="790485649" name="Notes Placeholder 2"/>
          <p:cNvSpPr>
            <a:spLocks noGrp="1"/>
          </p:cNvSpPr>
          <p:nvPr>
            <p:ph type="body" idx="1"/>
          </p:nvPr>
        </p:nvSpPr>
        <p:spPr bwMode="auto"/>
        <p:txBody>
          <a:bodyPr/>
          <a:lstStyle/>
          <a:p>
            <a:pPr>
              <a:defRPr/>
            </a:pPr>
            <a:endParaRPr/>
          </a:p>
        </p:txBody>
      </p:sp>
      <p:sp>
        <p:nvSpPr>
          <p:cNvPr id="704202242" name="Slide Number Placeholder 3"/>
          <p:cNvSpPr>
            <a:spLocks noGrp="1"/>
          </p:cNvSpPr>
          <p:nvPr>
            <p:ph type="sldNum" sz="quarter" idx="10"/>
          </p:nvPr>
        </p:nvSpPr>
        <p:spPr bwMode="auto"/>
        <p:txBody>
          <a:bodyPr/>
          <a:lstStyle/>
          <a:p>
            <a:pPr>
              <a:defRPr/>
            </a:pPr>
            <a:fld id="{D4ECBBFF-D1E0-C2D3-DA71-5C4FB3204D42}" type="slidenum">
              <a:rP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34112771" name="Slide Image Placeholder 1"/>
          <p:cNvSpPr>
            <a:spLocks noGrp="1" noRot="1" noChangeAspect="1"/>
          </p:cNvSpPr>
          <p:nvPr>
            <p:ph type="sldImg"/>
          </p:nvPr>
        </p:nvSpPr>
        <p:spPr bwMode="auto"/>
      </p:sp>
      <p:sp>
        <p:nvSpPr>
          <p:cNvPr id="937355748" name="Notes Placeholder 2"/>
          <p:cNvSpPr>
            <a:spLocks noGrp="1"/>
          </p:cNvSpPr>
          <p:nvPr>
            <p:ph type="body" idx="1"/>
          </p:nvPr>
        </p:nvSpPr>
        <p:spPr bwMode="auto"/>
        <p:txBody>
          <a:bodyPr/>
          <a:lstStyle/>
          <a:p>
            <a:pPr>
              <a:defRPr/>
            </a:pPr>
            <a:endParaRPr/>
          </a:p>
        </p:txBody>
      </p:sp>
      <p:sp>
        <p:nvSpPr>
          <p:cNvPr id="1118268640" name="Slide Number Placeholder 3"/>
          <p:cNvSpPr>
            <a:spLocks noGrp="1"/>
          </p:cNvSpPr>
          <p:nvPr>
            <p:ph type="sldNum" sz="quarter" idx="10"/>
          </p:nvPr>
        </p:nvSpPr>
        <p:spPr bwMode="auto"/>
        <p:txBody>
          <a:bodyPr/>
          <a:lstStyle/>
          <a:p>
            <a:pPr>
              <a:defRPr/>
            </a:pPr>
            <a:fld id="{6D4F84F3-F01E-7F72-E019-891F540705BB}" type="slidenum">
              <a:rP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58740376" name="Slide Image Placeholder 1"/>
          <p:cNvSpPr>
            <a:spLocks noGrp="1" noRot="1" noChangeAspect="1"/>
          </p:cNvSpPr>
          <p:nvPr>
            <p:ph type="sldImg"/>
          </p:nvPr>
        </p:nvSpPr>
        <p:spPr bwMode="auto"/>
      </p:sp>
      <p:sp>
        <p:nvSpPr>
          <p:cNvPr id="557752524" name="Notes Placeholder 2"/>
          <p:cNvSpPr>
            <a:spLocks noGrp="1"/>
          </p:cNvSpPr>
          <p:nvPr>
            <p:ph type="body" idx="1"/>
          </p:nvPr>
        </p:nvSpPr>
        <p:spPr bwMode="auto"/>
        <p:txBody>
          <a:bodyPr/>
          <a:lstStyle/>
          <a:p>
            <a:pPr>
              <a:defRPr/>
            </a:pPr>
            <a:endParaRPr/>
          </a:p>
        </p:txBody>
      </p:sp>
      <p:sp>
        <p:nvSpPr>
          <p:cNvPr id="151799679" name="Slide Number Placeholder 3"/>
          <p:cNvSpPr>
            <a:spLocks noGrp="1"/>
          </p:cNvSpPr>
          <p:nvPr>
            <p:ph type="sldNum" sz="quarter" idx="10"/>
          </p:nvPr>
        </p:nvSpPr>
        <p:spPr bwMode="auto"/>
        <p:txBody>
          <a:bodyPr/>
          <a:lstStyle/>
          <a:p>
            <a:pPr>
              <a:defRPr/>
            </a:pPr>
            <a:fld id="{65CE40C7-B2BD-E95D-7905-ECD4F5B01DA4}" type="slidenum">
              <a:rP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80481813" name="Slide Image Placeholder 1"/>
          <p:cNvSpPr>
            <a:spLocks noGrp="1" noRot="1" noChangeAspect="1"/>
          </p:cNvSpPr>
          <p:nvPr>
            <p:ph type="sldImg"/>
          </p:nvPr>
        </p:nvSpPr>
        <p:spPr bwMode="auto"/>
      </p:sp>
      <p:sp>
        <p:nvSpPr>
          <p:cNvPr id="552661872" name="Notes Placeholder 2"/>
          <p:cNvSpPr>
            <a:spLocks noGrp="1"/>
          </p:cNvSpPr>
          <p:nvPr>
            <p:ph type="body" idx="1"/>
          </p:nvPr>
        </p:nvSpPr>
        <p:spPr bwMode="auto"/>
        <p:txBody>
          <a:bodyPr/>
          <a:lstStyle/>
          <a:p>
            <a:pPr>
              <a:defRPr/>
            </a:pPr>
            <a:endParaRPr/>
          </a:p>
        </p:txBody>
      </p:sp>
      <p:sp>
        <p:nvSpPr>
          <p:cNvPr id="1904012441" name="Slide Number Placeholder 3"/>
          <p:cNvSpPr>
            <a:spLocks noGrp="1"/>
          </p:cNvSpPr>
          <p:nvPr>
            <p:ph type="sldNum" sz="quarter" idx="10"/>
          </p:nvPr>
        </p:nvSpPr>
        <p:spPr bwMode="auto"/>
        <p:txBody>
          <a:bodyPr/>
          <a:lstStyle/>
          <a:p>
            <a:pPr>
              <a:defRPr/>
            </a:pPr>
            <a:fld id="{24F1B0BE-ADA2-1A02-7EE2-6242DD26143B}" type="slidenum">
              <a:rP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94014424" name="Slide Image Placeholder 1"/>
          <p:cNvSpPr>
            <a:spLocks noGrp="1" noRot="1" noChangeAspect="1"/>
          </p:cNvSpPr>
          <p:nvPr>
            <p:ph type="sldImg"/>
          </p:nvPr>
        </p:nvSpPr>
        <p:spPr bwMode="auto"/>
      </p:sp>
      <p:sp>
        <p:nvSpPr>
          <p:cNvPr id="669267849" name="Notes Placeholder 2"/>
          <p:cNvSpPr>
            <a:spLocks noGrp="1"/>
          </p:cNvSpPr>
          <p:nvPr>
            <p:ph type="body" idx="1"/>
          </p:nvPr>
        </p:nvSpPr>
        <p:spPr bwMode="auto"/>
        <p:txBody>
          <a:bodyPr/>
          <a:lstStyle/>
          <a:p>
            <a:pPr>
              <a:defRPr/>
            </a:pPr>
            <a:endParaRPr/>
          </a:p>
        </p:txBody>
      </p:sp>
      <p:sp>
        <p:nvSpPr>
          <p:cNvPr id="1013977246" name="Slide Number Placeholder 3"/>
          <p:cNvSpPr>
            <a:spLocks noGrp="1"/>
          </p:cNvSpPr>
          <p:nvPr>
            <p:ph type="sldNum" sz="quarter" idx="10"/>
          </p:nvPr>
        </p:nvSpPr>
        <p:spPr bwMode="auto"/>
        <p:txBody>
          <a:bodyPr/>
          <a:lstStyle/>
          <a:p>
            <a:pPr>
              <a:defRPr/>
            </a:pPr>
            <a:fld id="{D9D83787-1BCA-EB22-C0AF-601097373442}" type="slidenum">
              <a:rP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34709504" name="Slide Image Placeholder 1"/>
          <p:cNvSpPr>
            <a:spLocks noGrp="1" noRot="1" noChangeAspect="1"/>
          </p:cNvSpPr>
          <p:nvPr>
            <p:ph type="sldImg"/>
          </p:nvPr>
        </p:nvSpPr>
        <p:spPr bwMode="auto"/>
      </p:sp>
      <p:sp>
        <p:nvSpPr>
          <p:cNvPr id="1525039350" name="Notes Placeholder 2"/>
          <p:cNvSpPr>
            <a:spLocks noGrp="1"/>
          </p:cNvSpPr>
          <p:nvPr>
            <p:ph type="body" idx="1"/>
          </p:nvPr>
        </p:nvSpPr>
        <p:spPr bwMode="auto"/>
        <p:txBody>
          <a:bodyPr/>
          <a:lstStyle/>
          <a:p>
            <a:pPr>
              <a:defRPr/>
            </a:pPr>
            <a:endParaRPr/>
          </a:p>
        </p:txBody>
      </p:sp>
      <p:sp>
        <p:nvSpPr>
          <p:cNvPr id="760759223" name="Slide Number Placeholder 3"/>
          <p:cNvSpPr>
            <a:spLocks noGrp="1"/>
          </p:cNvSpPr>
          <p:nvPr>
            <p:ph type="sldNum" sz="quarter" idx="10"/>
          </p:nvPr>
        </p:nvSpPr>
        <p:spPr bwMode="auto"/>
        <p:txBody>
          <a:bodyPr/>
          <a:lstStyle/>
          <a:p>
            <a:pPr>
              <a:defRPr/>
            </a:pPr>
            <a:fld id="{BC20F580-5929-FB89-0760-C50B9315EA57}" type="slidenum">
              <a:rP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14023241" name="Slide Image Placeholder 1"/>
          <p:cNvSpPr>
            <a:spLocks noGrp="1" noRot="1" noChangeAspect="1"/>
          </p:cNvSpPr>
          <p:nvPr>
            <p:ph type="sldImg"/>
          </p:nvPr>
        </p:nvSpPr>
        <p:spPr bwMode="auto"/>
      </p:sp>
      <p:sp>
        <p:nvSpPr>
          <p:cNvPr id="1449357009" name="Notes Placeholder 2"/>
          <p:cNvSpPr>
            <a:spLocks noGrp="1"/>
          </p:cNvSpPr>
          <p:nvPr>
            <p:ph type="body" idx="1"/>
          </p:nvPr>
        </p:nvSpPr>
        <p:spPr bwMode="auto"/>
        <p:txBody>
          <a:bodyPr/>
          <a:lstStyle/>
          <a:p>
            <a:pPr>
              <a:defRPr/>
            </a:pPr>
            <a:endParaRPr/>
          </a:p>
        </p:txBody>
      </p:sp>
      <p:sp>
        <p:nvSpPr>
          <p:cNvPr id="1931850954" name="Slide Number Placeholder 3"/>
          <p:cNvSpPr>
            <a:spLocks noGrp="1"/>
          </p:cNvSpPr>
          <p:nvPr>
            <p:ph type="sldNum" sz="quarter" idx="10"/>
          </p:nvPr>
        </p:nvSpPr>
        <p:spPr bwMode="auto"/>
        <p:txBody>
          <a:bodyPr/>
          <a:lstStyle/>
          <a:p>
            <a:pPr>
              <a:defRPr/>
            </a:pPr>
            <a:fld id="{417D6509-6779-EF8C-DD75-9B1BA13C8544}" type="slidenum">
              <a:rP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06586262" name="Slide Image Placeholder 1"/>
          <p:cNvSpPr>
            <a:spLocks noGrp="1" noRot="1" noChangeAspect="1"/>
          </p:cNvSpPr>
          <p:nvPr>
            <p:ph type="sldImg"/>
          </p:nvPr>
        </p:nvSpPr>
        <p:spPr bwMode="auto"/>
      </p:sp>
      <p:sp>
        <p:nvSpPr>
          <p:cNvPr id="97886030" name="Notes Placeholder 2"/>
          <p:cNvSpPr>
            <a:spLocks noGrp="1"/>
          </p:cNvSpPr>
          <p:nvPr>
            <p:ph type="body" idx="1"/>
          </p:nvPr>
        </p:nvSpPr>
        <p:spPr bwMode="auto"/>
        <p:txBody>
          <a:bodyPr/>
          <a:lstStyle/>
          <a:p>
            <a:pPr>
              <a:defRPr/>
            </a:pPr>
            <a:endParaRPr/>
          </a:p>
        </p:txBody>
      </p:sp>
      <p:sp>
        <p:nvSpPr>
          <p:cNvPr id="137804350" name="Slide Number Placeholder 3"/>
          <p:cNvSpPr>
            <a:spLocks noGrp="1"/>
          </p:cNvSpPr>
          <p:nvPr>
            <p:ph type="sldNum" sz="quarter" idx="10"/>
          </p:nvPr>
        </p:nvSpPr>
        <p:spPr bwMode="auto"/>
        <p:txBody>
          <a:bodyPr/>
          <a:lstStyle/>
          <a:p>
            <a:pPr>
              <a:defRPr/>
            </a:pPr>
            <a:fld id="{ACCE3B46-D299-7063-48CF-E0218FB79AB4}" type="slidenum">
              <a:rP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8933048" name="Slide Image Placeholder 1"/>
          <p:cNvSpPr>
            <a:spLocks noGrp="1" noRot="1" noChangeAspect="1"/>
          </p:cNvSpPr>
          <p:nvPr>
            <p:ph type="sldImg"/>
          </p:nvPr>
        </p:nvSpPr>
        <p:spPr bwMode="auto"/>
      </p:sp>
      <p:sp>
        <p:nvSpPr>
          <p:cNvPr id="1750678478" name="Notes Placeholder 2"/>
          <p:cNvSpPr>
            <a:spLocks noGrp="1"/>
          </p:cNvSpPr>
          <p:nvPr>
            <p:ph type="body" idx="1"/>
          </p:nvPr>
        </p:nvSpPr>
        <p:spPr bwMode="auto"/>
        <p:txBody>
          <a:bodyPr/>
          <a:lstStyle/>
          <a:p>
            <a:pPr>
              <a:defRPr/>
            </a:pPr>
            <a:endParaRPr/>
          </a:p>
        </p:txBody>
      </p:sp>
      <p:sp>
        <p:nvSpPr>
          <p:cNvPr id="1716542364" name="Slide Number Placeholder 3"/>
          <p:cNvSpPr>
            <a:spLocks noGrp="1"/>
          </p:cNvSpPr>
          <p:nvPr>
            <p:ph type="sldNum" sz="quarter" idx="10"/>
          </p:nvPr>
        </p:nvSpPr>
        <p:spPr bwMode="auto"/>
        <p:txBody>
          <a:bodyPr/>
          <a:lstStyle/>
          <a:p>
            <a:pPr>
              <a:defRPr/>
            </a:pPr>
            <a:fld id="{B6943F60-719C-EBA3-0D78-C4A5FADEFED9}" type="slidenum">
              <a:rPr/>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45510483" name="Slide Image Placeholder 1"/>
          <p:cNvSpPr>
            <a:spLocks noGrp="1" noRot="1" noChangeAspect="1"/>
          </p:cNvSpPr>
          <p:nvPr>
            <p:ph type="sldImg"/>
          </p:nvPr>
        </p:nvSpPr>
        <p:spPr bwMode="auto"/>
      </p:sp>
      <p:sp>
        <p:nvSpPr>
          <p:cNvPr id="1966175615" name="Notes Placeholder 2"/>
          <p:cNvSpPr>
            <a:spLocks noGrp="1"/>
          </p:cNvSpPr>
          <p:nvPr>
            <p:ph type="body" idx="1"/>
          </p:nvPr>
        </p:nvSpPr>
        <p:spPr bwMode="auto"/>
        <p:txBody>
          <a:bodyPr/>
          <a:lstStyle/>
          <a:p>
            <a:pPr>
              <a:defRPr/>
            </a:pPr>
            <a:endParaRPr/>
          </a:p>
        </p:txBody>
      </p:sp>
      <p:sp>
        <p:nvSpPr>
          <p:cNvPr id="2039498507" name="Slide Number Placeholder 3"/>
          <p:cNvSpPr>
            <a:spLocks noGrp="1"/>
          </p:cNvSpPr>
          <p:nvPr>
            <p:ph type="sldNum" sz="quarter" idx="10"/>
          </p:nvPr>
        </p:nvSpPr>
        <p:spPr bwMode="auto"/>
        <p:txBody>
          <a:bodyPr/>
          <a:lstStyle/>
          <a:p>
            <a:pPr>
              <a:defRPr/>
            </a:pPr>
            <a:fld id="{2559F4A1-5726-1104-2A90-9D8B2C5F8E0C}" type="slidenum">
              <a:rP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36780769" name="Slide Image Placeholder 1"/>
          <p:cNvSpPr>
            <a:spLocks noGrp="1" noRot="1" noChangeAspect="1"/>
          </p:cNvSpPr>
          <p:nvPr>
            <p:ph type="sldImg"/>
          </p:nvPr>
        </p:nvSpPr>
        <p:spPr bwMode="auto"/>
      </p:sp>
      <p:sp>
        <p:nvSpPr>
          <p:cNvPr id="354744347" name="Notes Placeholder 2"/>
          <p:cNvSpPr>
            <a:spLocks noGrp="1"/>
          </p:cNvSpPr>
          <p:nvPr>
            <p:ph type="body" idx="1"/>
          </p:nvPr>
        </p:nvSpPr>
        <p:spPr bwMode="auto"/>
        <p:txBody>
          <a:bodyPr/>
          <a:lstStyle/>
          <a:p>
            <a:pPr>
              <a:defRPr/>
            </a:pPr>
            <a:endParaRPr/>
          </a:p>
        </p:txBody>
      </p:sp>
      <p:sp>
        <p:nvSpPr>
          <p:cNvPr id="711179887" name="Slide Number Placeholder 3"/>
          <p:cNvSpPr>
            <a:spLocks noGrp="1"/>
          </p:cNvSpPr>
          <p:nvPr>
            <p:ph type="sldNum" sz="quarter" idx="10"/>
          </p:nvPr>
        </p:nvSpPr>
        <p:spPr bwMode="auto"/>
        <p:txBody>
          <a:bodyPr/>
          <a:lstStyle/>
          <a:p>
            <a:pPr>
              <a:defRPr/>
            </a:pPr>
            <a:fld id="{0F6D455C-9B55-AA56-9F3B-EF8D9F41A835}" type="slidenum">
              <a:rPr/>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70861884" name="Slide Image Placeholder 1"/>
          <p:cNvSpPr>
            <a:spLocks noGrp="1" noRot="1" noChangeAspect="1"/>
          </p:cNvSpPr>
          <p:nvPr>
            <p:ph type="sldImg"/>
          </p:nvPr>
        </p:nvSpPr>
        <p:spPr bwMode="auto"/>
      </p:sp>
      <p:sp>
        <p:nvSpPr>
          <p:cNvPr id="704303172" name="Notes Placeholder 2"/>
          <p:cNvSpPr>
            <a:spLocks noGrp="1"/>
          </p:cNvSpPr>
          <p:nvPr>
            <p:ph type="body" idx="1"/>
          </p:nvPr>
        </p:nvSpPr>
        <p:spPr bwMode="auto"/>
        <p:txBody>
          <a:bodyPr/>
          <a:lstStyle/>
          <a:p>
            <a:pPr>
              <a:defRPr/>
            </a:pPr>
            <a:endParaRPr/>
          </a:p>
        </p:txBody>
      </p:sp>
      <p:sp>
        <p:nvSpPr>
          <p:cNvPr id="336869777" name="Slide Number Placeholder 3"/>
          <p:cNvSpPr>
            <a:spLocks noGrp="1"/>
          </p:cNvSpPr>
          <p:nvPr>
            <p:ph type="sldNum" sz="quarter" idx="10"/>
          </p:nvPr>
        </p:nvSpPr>
        <p:spPr bwMode="auto"/>
        <p:txBody>
          <a:bodyPr/>
          <a:lstStyle/>
          <a:p>
            <a:pPr>
              <a:defRPr/>
            </a:pPr>
            <a:fld id="{DA65AC1A-C75A-E0C8-8AED-B290B4CEB768}" type="slidenum">
              <a:rP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5785583" name="Slide Image Placeholder 1"/>
          <p:cNvSpPr>
            <a:spLocks noGrp="1" noRot="1" noChangeAspect="1"/>
          </p:cNvSpPr>
          <p:nvPr>
            <p:ph type="sldImg"/>
          </p:nvPr>
        </p:nvSpPr>
        <p:spPr bwMode="auto"/>
      </p:sp>
      <p:sp>
        <p:nvSpPr>
          <p:cNvPr id="1200970067" name="Notes Placeholder 2"/>
          <p:cNvSpPr>
            <a:spLocks noGrp="1"/>
          </p:cNvSpPr>
          <p:nvPr>
            <p:ph type="body" idx="1"/>
          </p:nvPr>
        </p:nvSpPr>
        <p:spPr bwMode="auto"/>
        <p:txBody>
          <a:bodyPr/>
          <a:lstStyle/>
          <a:p>
            <a:pPr>
              <a:defRPr/>
            </a:pPr>
            <a:endParaRPr/>
          </a:p>
        </p:txBody>
      </p:sp>
      <p:sp>
        <p:nvSpPr>
          <p:cNvPr id="1423190848" name="Slide Number Placeholder 3"/>
          <p:cNvSpPr>
            <a:spLocks noGrp="1"/>
          </p:cNvSpPr>
          <p:nvPr>
            <p:ph type="sldNum" sz="quarter" idx="10"/>
          </p:nvPr>
        </p:nvSpPr>
        <p:spPr bwMode="auto"/>
        <p:txBody>
          <a:bodyPr/>
          <a:lstStyle/>
          <a:p>
            <a:pPr>
              <a:defRPr/>
            </a:pPr>
            <a:fld id="{80627AD0-938E-CB95-048E-67535542C727}" type="slidenum">
              <a:rP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77855236" name="Slide Image Placeholder 1"/>
          <p:cNvSpPr>
            <a:spLocks noGrp="1" noRot="1" noChangeAspect="1"/>
          </p:cNvSpPr>
          <p:nvPr>
            <p:ph type="sldImg"/>
          </p:nvPr>
        </p:nvSpPr>
        <p:spPr bwMode="auto"/>
      </p:sp>
      <p:sp>
        <p:nvSpPr>
          <p:cNvPr id="1416067909" name="Notes Placeholder 2"/>
          <p:cNvSpPr>
            <a:spLocks noGrp="1"/>
          </p:cNvSpPr>
          <p:nvPr>
            <p:ph type="body" idx="1"/>
          </p:nvPr>
        </p:nvSpPr>
        <p:spPr bwMode="auto"/>
        <p:txBody>
          <a:bodyPr/>
          <a:lstStyle/>
          <a:p>
            <a:pPr>
              <a:defRPr/>
            </a:pPr>
            <a:endParaRPr/>
          </a:p>
        </p:txBody>
      </p:sp>
      <p:sp>
        <p:nvSpPr>
          <p:cNvPr id="1806432707" name="Slide Number Placeholder 3"/>
          <p:cNvSpPr>
            <a:spLocks noGrp="1"/>
          </p:cNvSpPr>
          <p:nvPr>
            <p:ph type="sldNum" sz="quarter" idx="10"/>
          </p:nvPr>
        </p:nvSpPr>
        <p:spPr bwMode="auto"/>
        <p:txBody>
          <a:bodyPr/>
          <a:lstStyle/>
          <a:p>
            <a:pPr>
              <a:defRPr/>
            </a:pPr>
            <a:fld id="{196BE29C-17D7-8A01-C742-F1B791F45ED1}" type="slidenum">
              <a:rP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46248413" name="Slide Image Placeholder 1"/>
          <p:cNvSpPr>
            <a:spLocks noGrp="1" noRot="1" noChangeAspect="1"/>
          </p:cNvSpPr>
          <p:nvPr>
            <p:ph type="sldImg"/>
          </p:nvPr>
        </p:nvSpPr>
        <p:spPr bwMode="auto"/>
      </p:sp>
      <p:sp>
        <p:nvSpPr>
          <p:cNvPr id="1922450344" name="Notes Placeholder 2"/>
          <p:cNvSpPr>
            <a:spLocks noGrp="1"/>
          </p:cNvSpPr>
          <p:nvPr>
            <p:ph type="body" idx="1"/>
          </p:nvPr>
        </p:nvSpPr>
        <p:spPr bwMode="auto"/>
        <p:txBody>
          <a:bodyPr/>
          <a:lstStyle/>
          <a:p>
            <a:pPr>
              <a:defRPr/>
            </a:pPr>
            <a:endParaRPr/>
          </a:p>
        </p:txBody>
      </p:sp>
      <p:sp>
        <p:nvSpPr>
          <p:cNvPr id="1429679945" name="Slide Number Placeholder 3"/>
          <p:cNvSpPr>
            <a:spLocks noGrp="1"/>
          </p:cNvSpPr>
          <p:nvPr>
            <p:ph type="sldNum" sz="quarter" idx="10"/>
          </p:nvPr>
        </p:nvSpPr>
        <p:spPr bwMode="auto"/>
        <p:txBody>
          <a:bodyPr/>
          <a:lstStyle/>
          <a:p>
            <a:pPr>
              <a:defRPr/>
            </a:pPr>
            <a:fld id="{1200D800-0090-3F7F-C642-278C6383DB49}" type="slidenum">
              <a:rPr/>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72170743" name="Slide Image Placeholder 1"/>
          <p:cNvSpPr>
            <a:spLocks noGrp="1" noRot="1" noChangeAspect="1"/>
          </p:cNvSpPr>
          <p:nvPr>
            <p:ph type="sldImg"/>
          </p:nvPr>
        </p:nvSpPr>
        <p:spPr bwMode="auto"/>
      </p:sp>
      <p:sp>
        <p:nvSpPr>
          <p:cNvPr id="2134594981" name="Notes Placeholder 2"/>
          <p:cNvSpPr>
            <a:spLocks noGrp="1"/>
          </p:cNvSpPr>
          <p:nvPr>
            <p:ph type="body" idx="1"/>
          </p:nvPr>
        </p:nvSpPr>
        <p:spPr bwMode="auto"/>
        <p:txBody>
          <a:bodyPr/>
          <a:lstStyle/>
          <a:p>
            <a:pPr>
              <a:defRPr/>
            </a:pPr>
            <a:endParaRPr/>
          </a:p>
        </p:txBody>
      </p:sp>
      <p:sp>
        <p:nvSpPr>
          <p:cNvPr id="1066583743" name="Slide Number Placeholder 3"/>
          <p:cNvSpPr>
            <a:spLocks noGrp="1"/>
          </p:cNvSpPr>
          <p:nvPr>
            <p:ph type="sldNum" sz="quarter" idx="10"/>
          </p:nvPr>
        </p:nvSpPr>
        <p:spPr bwMode="auto"/>
        <p:txBody>
          <a:bodyPr/>
          <a:lstStyle/>
          <a:p>
            <a:pPr>
              <a:defRPr/>
            </a:pPr>
            <a:fld id="{9E6A6E25-19E1-DB5D-25EF-D4D28CA1EE68}" type="slidenum">
              <a:rPr/>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16786174" name="Slide Image Placeholder 1"/>
          <p:cNvSpPr>
            <a:spLocks noGrp="1" noRot="1" noChangeAspect="1"/>
          </p:cNvSpPr>
          <p:nvPr>
            <p:ph type="sldImg"/>
          </p:nvPr>
        </p:nvSpPr>
        <p:spPr bwMode="auto"/>
      </p:sp>
      <p:sp>
        <p:nvSpPr>
          <p:cNvPr id="1355462998" name="Notes Placeholder 2"/>
          <p:cNvSpPr>
            <a:spLocks noGrp="1"/>
          </p:cNvSpPr>
          <p:nvPr>
            <p:ph type="body" idx="1"/>
          </p:nvPr>
        </p:nvSpPr>
        <p:spPr bwMode="auto"/>
        <p:txBody>
          <a:bodyPr/>
          <a:lstStyle/>
          <a:p>
            <a:pPr>
              <a:defRPr/>
            </a:pPr>
            <a:endParaRPr/>
          </a:p>
        </p:txBody>
      </p:sp>
      <p:sp>
        <p:nvSpPr>
          <p:cNvPr id="781896735" name="Slide Number Placeholder 3"/>
          <p:cNvSpPr>
            <a:spLocks noGrp="1"/>
          </p:cNvSpPr>
          <p:nvPr>
            <p:ph type="sldNum" sz="quarter" idx="10"/>
          </p:nvPr>
        </p:nvSpPr>
        <p:spPr bwMode="auto"/>
        <p:txBody>
          <a:bodyPr/>
          <a:lstStyle/>
          <a:p>
            <a:pPr>
              <a:defRPr/>
            </a:pPr>
            <a:fld id="{A3898F3D-F04A-DF7B-9B17-C5A5949A6243}" type="slidenum">
              <a:rPr/>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63656282" name="Slide Image Placeholder 1"/>
          <p:cNvSpPr>
            <a:spLocks noGrp="1" noRot="1" noChangeAspect="1"/>
          </p:cNvSpPr>
          <p:nvPr>
            <p:ph type="sldImg"/>
          </p:nvPr>
        </p:nvSpPr>
        <p:spPr bwMode="auto"/>
      </p:sp>
      <p:sp>
        <p:nvSpPr>
          <p:cNvPr id="305676536" name="Notes Placeholder 2"/>
          <p:cNvSpPr>
            <a:spLocks noGrp="1"/>
          </p:cNvSpPr>
          <p:nvPr>
            <p:ph type="body" idx="1"/>
          </p:nvPr>
        </p:nvSpPr>
        <p:spPr bwMode="auto"/>
        <p:txBody>
          <a:bodyPr/>
          <a:lstStyle/>
          <a:p>
            <a:pPr>
              <a:defRPr/>
            </a:pPr>
            <a:endParaRPr/>
          </a:p>
        </p:txBody>
      </p:sp>
      <p:sp>
        <p:nvSpPr>
          <p:cNvPr id="300910965" name="Slide Number Placeholder 3"/>
          <p:cNvSpPr>
            <a:spLocks noGrp="1"/>
          </p:cNvSpPr>
          <p:nvPr>
            <p:ph type="sldNum" sz="quarter" idx="10"/>
          </p:nvPr>
        </p:nvSpPr>
        <p:spPr bwMode="auto"/>
        <p:txBody>
          <a:bodyPr/>
          <a:lstStyle/>
          <a:p>
            <a:pPr>
              <a:defRPr/>
            </a:pPr>
            <a:fld id="{D38517C5-B095-6566-3231-EE6B5DA3A292}" type="slidenum">
              <a:rPr/>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6409747" name="Slide Image Placeholder 1"/>
          <p:cNvSpPr>
            <a:spLocks noGrp="1" noRot="1" noChangeAspect="1"/>
          </p:cNvSpPr>
          <p:nvPr>
            <p:ph type="sldImg"/>
          </p:nvPr>
        </p:nvSpPr>
        <p:spPr bwMode="auto"/>
      </p:sp>
      <p:sp>
        <p:nvSpPr>
          <p:cNvPr id="35807604" name="Notes Placeholder 2"/>
          <p:cNvSpPr>
            <a:spLocks noGrp="1"/>
          </p:cNvSpPr>
          <p:nvPr>
            <p:ph type="body" idx="1"/>
          </p:nvPr>
        </p:nvSpPr>
        <p:spPr bwMode="auto"/>
        <p:txBody>
          <a:bodyPr/>
          <a:lstStyle/>
          <a:p>
            <a:pPr>
              <a:defRPr/>
            </a:pPr>
            <a:endParaRPr/>
          </a:p>
        </p:txBody>
      </p:sp>
      <p:sp>
        <p:nvSpPr>
          <p:cNvPr id="1412351078" name="Slide Number Placeholder 3"/>
          <p:cNvSpPr>
            <a:spLocks noGrp="1"/>
          </p:cNvSpPr>
          <p:nvPr>
            <p:ph type="sldNum" sz="quarter" idx="10"/>
          </p:nvPr>
        </p:nvSpPr>
        <p:spPr bwMode="auto"/>
        <p:txBody>
          <a:bodyPr/>
          <a:lstStyle/>
          <a:p>
            <a:pPr>
              <a:defRPr/>
            </a:pPr>
            <a:fld id="{651D43C9-EBBB-673A-33E4-8A97CD9429C3}" type="slidenum">
              <a:rPr/>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16012071" name="Slide Image Placeholder 1"/>
          <p:cNvSpPr>
            <a:spLocks noGrp="1" noRot="1" noChangeAspect="1"/>
          </p:cNvSpPr>
          <p:nvPr>
            <p:ph type="sldImg"/>
          </p:nvPr>
        </p:nvSpPr>
        <p:spPr bwMode="auto"/>
      </p:sp>
      <p:sp>
        <p:nvSpPr>
          <p:cNvPr id="1356369726" name="Notes Placeholder 2"/>
          <p:cNvSpPr>
            <a:spLocks noGrp="1"/>
          </p:cNvSpPr>
          <p:nvPr>
            <p:ph type="body" idx="1"/>
          </p:nvPr>
        </p:nvSpPr>
        <p:spPr bwMode="auto"/>
        <p:txBody>
          <a:bodyPr/>
          <a:lstStyle/>
          <a:p>
            <a:pPr>
              <a:defRPr/>
            </a:pPr>
            <a:endParaRPr/>
          </a:p>
        </p:txBody>
      </p:sp>
      <p:sp>
        <p:nvSpPr>
          <p:cNvPr id="1920146799" name="Slide Number Placeholder 3"/>
          <p:cNvSpPr>
            <a:spLocks noGrp="1"/>
          </p:cNvSpPr>
          <p:nvPr>
            <p:ph type="sldNum" sz="quarter" idx="10"/>
          </p:nvPr>
        </p:nvSpPr>
        <p:spPr bwMode="auto"/>
        <p:txBody>
          <a:bodyPr/>
          <a:lstStyle/>
          <a:p>
            <a:pPr>
              <a:defRPr/>
            </a:pPr>
            <a:fld id="{23B28001-66A6-9FC5-B19B-410951A92AE3}" type="slidenum">
              <a:rPr/>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88857670" name="Slide Image Placeholder 1"/>
          <p:cNvSpPr>
            <a:spLocks noGrp="1" noRot="1" noChangeAspect="1"/>
          </p:cNvSpPr>
          <p:nvPr>
            <p:ph type="sldImg"/>
          </p:nvPr>
        </p:nvSpPr>
        <p:spPr bwMode="auto"/>
      </p:sp>
      <p:sp>
        <p:nvSpPr>
          <p:cNvPr id="1502411322" name="Notes Placeholder 2"/>
          <p:cNvSpPr>
            <a:spLocks noGrp="1"/>
          </p:cNvSpPr>
          <p:nvPr>
            <p:ph type="body" idx="1"/>
          </p:nvPr>
        </p:nvSpPr>
        <p:spPr bwMode="auto"/>
        <p:txBody>
          <a:bodyPr/>
          <a:lstStyle/>
          <a:p>
            <a:pPr>
              <a:defRPr/>
            </a:pPr>
            <a:endParaRPr/>
          </a:p>
        </p:txBody>
      </p:sp>
      <p:sp>
        <p:nvSpPr>
          <p:cNvPr id="533532850" name="Slide Number Placeholder 3"/>
          <p:cNvSpPr>
            <a:spLocks noGrp="1"/>
          </p:cNvSpPr>
          <p:nvPr>
            <p:ph type="sldNum" sz="quarter" idx="10"/>
          </p:nvPr>
        </p:nvSpPr>
        <p:spPr bwMode="auto"/>
        <p:txBody>
          <a:bodyPr/>
          <a:lstStyle/>
          <a:p>
            <a:pPr>
              <a:defRPr/>
            </a:pPr>
            <a:fld id="{C009C867-895D-513D-0C58-BAC8DF5DF7C3}" type="slidenum">
              <a:rP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51717221" name="Slide Image Placeholder 1"/>
          <p:cNvSpPr>
            <a:spLocks noGrp="1" noRot="1" noChangeAspect="1"/>
          </p:cNvSpPr>
          <p:nvPr>
            <p:ph type="sldImg"/>
          </p:nvPr>
        </p:nvSpPr>
        <p:spPr bwMode="auto"/>
      </p:sp>
      <p:sp>
        <p:nvSpPr>
          <p:cNvPr id="622188802" name="Notes Placeholder 2"/>
          <p:cNvSpPr>
            <a:spLocks noGrp="1"/>
          </p:cNvSpPr>
          <p:nvPr>
            <p:ph type="body" idx="1"/>
          </p:nvPr>
        </p:nvSpPr>
        <p:spPr bwMode="auto"/>
        <p:txBody>
          <a:bodyPr/>
          <a:lstStyle/>
          <a:p>
            <a:pPr>
              <a:defRPr/>
            </a:pPr>
            <a:endParaRPr/>
          </a:p>
        </p:txBody>
      </p:sp>
      <p:sp>
        <p:nvSpPr>
          <p:cNvPr id="162564693" name="Slide Number Placeholder 3"/>
          <p:cNvSpPr>
            <a:spLocks noGrp="1"/>
          </p:cNvSpPr>
          <p:nvPr>
            <p:ph type="sldNum" sz="quarter" idx="10"/>
          </p:nvPr>
        </p:nvSpPr>
        <p:spPr bwMode="auto"/>
        <p:txBody>
          <a:bodyPr/>
          <a:lstStyle/>
          <a:p>
            <a:pPr>
              <a:defRPr/>
            </a:pPr>
            <a:fld id="{FEAF7E5B-73A0-7C10-4971-7266410FDC05}" type="slidenum">
              <a:rPr/>
              <a:t>12</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76984982" name="Slide Image Placeholder 1"/>
          <p:cNvSpPr>
            <a:spLocks noGrp="1" noRot="1" noChangeAspect="1"/>
          </p:cNvSpPr>
          <p:nvPr>
            <p:ph type="sldImg"/>
          </p:nvPr>
        </p:nvSpPr>
        <p:spPr bwMode="auto"/>
      </p:sp>
      <p:sp>
        <p:nvSpPr>
          <p:cNvPr id="1102383359" name="Notes Placeholder 2"/>
          <p:cNvSpPr>
            <a:spLocks noGrp="1"/>
          </p:cNvSpPr>
          <p:nvPr>
            <p:ph type="body" idx="1"/>
          </p:nvPr>
        </p:nvSpPr>
        <p:spPr bwMode="auto"/>
        <p:txBody>
          <a:bodyPr/>
          <a:lstStyle/>
          <a:p>
            <a:pPr>
              <a:defRPr/>
            </a:pPr>
            <a:endParaRPr/>
          </a:p>
        </p:txBody>
      </p:sp>
      <p:sp>
        <p:nvSpPr>
          <p:cNvPr id="627602927" name="Slide Number Placeholder 3"/>
          <p:cNvSpPr>
            <a:spLocks noGrp="1"/>
          </p:cNvSpPr>
          <p:nvPr>
            <p:ph type="sldNum" sz="quarter" idx="10"/>
          </p:nvPr>
        </p:nvSpPr>
        <p:spPr bwMode="auto"/>
        <p:txBody>
          <a:bodyPr/>
          <a:lstStyle/>
          <a:p>
            <a:pPr>
              <a:defRPr/>
            </a:pPr>
            <a:fld id="{C00B3EA1-792E-5303-1C89-0AB1D26B5EBC}" type="slidenum">
              <a:rPr/>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14501409" name="Slide Image Placeholder 1"/>
          <p:cNvSpPr>
            <a:spLocks noGrp="1" noRot="1" noChangeAspect="1"/>
          </p:cNvSpPr>
          <p:nvPr>
            <p:ph type="sldImg"/>
          </p:nvPr>
        </p:nvSpPr>
        <p:spPr bwMode="auto"/>
      </p:sp>
      <p:sp>
        <p:nvSpPr>
          <p:cNvPr id="1682772684" name="Notes Placeholder 2"/>
          <p:cNvSpPr>
            <a:spLocks noGrp="1"/>
          </p:cNvSpPr>
          <p:nvPr>
            <p:ph type="body" idx="1"/>
          </p:nvPr>
        </p:nvSpPr>
        <p:spPr bwMode="auto"/>
        <p:txBody>
          <a:bodyPr/>
          <a:lstStyle/>
          <a:p>
            <a:pPr>
              <a:defRPr/>
            </a:pPr>
            <a:endParaRPr/>
          </a:p>
        </p:txBody>
      </p:sp>
      <p:sp>
        <p:nvSpPr>
          <p:cNvPr id="619103548" name="Slide Number Placeholder 3"/>
          <p:cNvSpPr>
            <a:spLocks noGrp="1"/>
          </p:cNvSpPr>
          <p:nvPr>
            <p:ph type="sldNum" sz="quarter" idx="10"/>
          </p:nvPr>
        </p:nvSpPr>
        <p:spPr bwMode="auto"/>
        <p:txBody>
          <a:bodyPr/>
          <a:lstStyle/>
          <a:p>
            <a:pPr>
              <a:defRPr/>
            </a:pPr>
            <a:fld id="{254A7B69-F534-D2D3-4DDB-C02BA43C339D}" type="slidenum">
              <a:rPr/>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13906373" name="Slide Image Placeholder 1"/>
          <p:cNvSpPr>
            <a:spLocks noGrp="1" noRot="1" noChangeAspect="1"/>
          </p:cNvSpPr>
          <p:nvPr>
            <p:ph type="sldImg"/>
          </p:nvPr>
        </p:nvSpPr>
        <p:spPr bwMode="auto"/>
      </p:sp>
      <p:sp>
        <p:nvSpPr>
          <p:cNvPr id="605374088" name="Notes Placeholder 2"/>
          <p:cNvSpPr>
            <a:spLocks noGrp="1"/>
          </p:cNvSpPr>
          <p:nvPr>
            <p:ph type="body" idx="1"/>
          </p:nvPr>
        </p:nvSpPr>
        <p:spPr bwMode="auto"/>
        <p:txBody>
          <a:bodyPr/>
          <a:lstStyle/>
          <a:p>
            <a:pPr>
              <a:defRPr/>
            </a:pPr>
            <a:endParaRPr/>
          </a:p>
        </p:txBody>
      </p:sp>
      <p:sp>
        <p:nvSpPr>
          <p:cNvPr id="1407374128" name="Slide Number Placeholder 3"/>
          <p:cNvSpPr>
            <a:spLocks noGrp="1"/>
          </p:cNvSpPr>
          <p:nvPr>
            <p:ph type="sldNum" sz="quarter" idx="10"/>
          </p:nvPr>
        </p:nvSpPr>
        <p:spPr bwMode="auto"/>
        <p:txBody>
          <a:bodyPr/>
          <a:lstStyle/>
          <a:p>
            <a:pPr>
              <a:defRPr/>
            </a:pPr>
            <a:fld id="{1877486B-9007-AE56-19D0-9F4032097FB1}" type="slidenum">
              <a:rPr/>
              <a:t>122</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18315326" name="Slide Image Placeholder 1"/>
          <p:cNvSpPr>
            <a:spLocks noGrp="1" noRot="1" noChangeAspect="1"/>
          </p:cNvSpPr>
          <p:nvPr>
            <p:ph type="sldImg"/>
          </p:nvPr>
        </p:nvSpPr>
        <p:spPr bwMode="auto"/>
      </p:sp>
      <p:sp>
        <p:nvSpPr>
          <p:cNvPr id="1127606680" name="Notes Placeholder 2"/>
          <p:cNvSpPr>
            <a:spLocks noGrp="1"/>
          </p:cNvSpPr>
          <p:nvPr>
            <p:ph type="body" idx="1"/>
          </p:nvPr>
        </p:nvSpPr>
        <p:spPr bwMode="auto"/>
        <p:txBody>
          <a:bodyPr/>
          <a:lstStyle/>
          <a:p>
            <a:pPr>
              <a:defRPr/>
            </a:pPr>
            <a:endParaRPr/>
          </a:p>
        </p:txBody>
      </p:sp>
      <p:sp>
        <p:nvSpPr>
          <p:cNvPr id="1436964866" name="Slide Number Placeholder 3"/>
          <p:cNvSpPr>
            <a:spLocks noGrp="1"/>
          </p:cNvSpPr>
          <p:nvPr>
            <p:ph type="sldNum" sz="quarter" idx="10"/>
          </p:nvPr>
        </p:nvSpPr>
        <p:spPr bwMode="auto"/>
        <p:txBody>
          <a:bodyPr/>
          <a:lstStyle/>
          <a:p>
            <a:pPr>
              <a:defRPr/>
            </a:pPr>
            <a:fld id="{5B36AE94-331F-A175-8629-828C900DFBB2}" type="slidenum">
              <a:rPr/>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18600812" name="Slide Image Placeholder 1"/>
          <p:cNvSpPr>
            <a:spLocks noGrp="1" noRot="1" noChangeAspect="1"/>
          </p:cNvSpPr>
          <p:nvPr>
            <p:ph type="sldImg"/>
          </p:nvPr>
        </p:nvSpPr>
        <p:spPr bwMode="auto"/>
      </p:sp>
      <p:sp>
        <p:nvSpPr>
          <p:cNvPr id="1949066488" name="Notes Placeholder 2"/>
          <p:cNvSpPr>
            <a:spLocks noGrp="1"/>
          </p:cNvSpPr>
          <p:nvPr>
            <p:ph type="body" idx="1"/>
          </p:nvPr>
        </p:nvSpPr>
        <p:spPr bwMode="auto"/>
        <p:txBody>
          <a:bodyPr/>
          <a:lstStyle/>
          <a:p>
            <a:pPr>
              <a:defRPr/>
            </a:pPr>
            <a:endParaRPr/>
          </a:p>
        </p:txBody>
      </p:sp>
      <p:sp>
        <p:nvSpPr>
          <p:cNvPr id="1794843373" name="Slide Number Placeholder 3"/>
          <p:cNvSpPr>
            <a:spLocks noGrp="1"/>
          </p:cNvSpPr>
          <p:nvPr>
            <p:ph type="sldNum" sz="quarter" idx="10"/>
          </p:nvPr>
        </p:nvSpPr>
        <p:spPr bwMode="auto"/>
        <p:txBody>
          <a:bodyPr/>
          <a:lstStyle/>
          <a:p>
            <a:pPr>
              <a:defRPr/>
            </a:pPr>
            <a:fld id="{FCAEF280-CDDC-F81C-838B-6793CF30D034}" type="slidenum">
              <a:rPr/>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22521225" name="Slide Image Placeholder 1"/>
          <p:cNvSpPr>
            <a:spLocks noGrp="1" noRot="1" noChangeAspect="1"/>
          </p:cNvSpPr>
          <p:nvPr>
            <p:ph type="sldImg"/>
          </p:nvPr>
        </p:nvSpPr>
        <p:spPr bwMode="auto"/>
      </p:sp>
      <p:sp>
        <p:nvSpPr>
          <p:cNvPr id="248365300" name="Notes Placeholder 2"/>
          <p:cNvSpPr>
            <a:spLocks noGrp="1"/>
          </p:cNvSpPr>
          <p:nvPr>
            <p:ph type="body" idx="1"/>
          </p:nvPr>
        </p:nvSpPr>
        <p:spPr bwMode="auto"/>
        <p:txBody>
          <a:bodyPr/>
          <a:lstStyle/>
          <a:p>
            <a:pPr>
              <a:defRPr/>
            </a:pPr>
            <a:endParaRPr/>
          </a:p>
        </p:txBody>
      </p:sp>
      <p:sp>
        <p:nvSpPr>
          <p:cNvPr id="409779347" name="Slide Number Placeholder 3"/>
          <p:cNvSpPr>
            <a:spLocks noGrp="1"/>
          </p:cNvSpPr>
          <p:nvPr>
            <p:ph type="sldNum" sz="quarter" idx="10"/>
          </p:nvPr>
        </p:nvSpPr>
        <p:spPr bwMode="auto"/>
        <p:txBody>
          <a:bodyPr/>
          <a:lstStyle/>
          <a:p>
            <a:pPr>
              <a:defRPr/>
            </a:pPr>
            <a:fld id="{761B729D-59A8-4623-7903-D306B0A40C1B}" type="slidenum">
              <a:rPr/>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93589489" name="Slide Image Placeholder 1"/>
          <p:cNvSpPr>
            <a:spLocks noGrp="1" noRot="1" noChangeAspect="1"/>
          </p:cNvSpPr>
          <p:nvPr>
            <p:ph type="sldImg"/>
          </p:nvPr>
        </p:nvSpPr>
        <p:spPr bwMode="auto"/>
      </p:sp>
      <p:sp>
        <p:nvSpPr>
          <p:cNvPr id="292102235" name="Notes Placeholder 2"/>
          <p:cNvSpPr>
            <a:spLocks noGrp="1"/>
          </p:cNvSpPr>
          <p:nvPr>
            <p:ph type="body" idx="1"/>
          </p:nvPr>
        </p:nvSpPr>
        <p:spPr bwMode="auto"/>
        <p:txBody>
          <a:bodyPr/>
          <a:lstStyle/>
          <a:p>
            <a:pPr>
              <a:defRPr/>
            </a:pPr>
            <a:endParaRPr/>
          </a:p>
        </p:txBody>
      </p:sp>
      <p:sp>
        <p:nvSpPr>
          <p:cNvPr id="1710478156" name="Slide Number Placeholder 3"/>
          <p:cNvSpPr>
            <a:spLocks noGrp="1"/>
          </p:cNvSpPr>
          <p:nvPr>
            <p:ph type="sldNum" sz="quarter" idx="10"/>
          </p:nvPr>
        </p:nvSpPr>
        <p:spPr bwMode="auto"/>
        <p:txBody>
          <a:bodyPr/>
          <a:lstStyle/>
          <a:p>
            <a:pPr>
              <a:defRPr/>
            </a:pPr>
            <a:fld id="{B73F6F38-F67A-7C09-D192-78BC9B9CA847}" type="slidenum">
              <a:rPr/>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58949767" name="Slide Image Placeholder 1"/>
          <p:cNvSpPr>
            <a:spLocks noGrp="1" noRot="1" noChangeAspect="1"/>
          </p:cNvSpPr>
          <p:nvPr>
            <p:ph type="sldImg"/>
          </p:nvPr>
        </p:nvSpPr>
        <p:spPr bwMode="auto"/>
      </p:sp>
      <p:sp>
        <p:nvSpPr>
          <p:cNvPr id="1746279544" name="Notes Placeholder 2"/>
          <p:cNvSpPr>
            <a:spLocks noGrp="1"/>
          </p:cNvSpPr>
          <p:nvPr>
            <p:ph type="body" idx="1"/>
          </p:nvPr>
        </p:nvSpPr>
        <p:spPr bwMode="auto"/>
        <p:txBody>
          <a:bodyPr/>
          <a:lstStyle/>
          <a:p>
            <a:pPr>
              <a:defRPr/>
            </a:pPr>
            <a:endParaRPr/>
          </a:p>
        </p:txBody>
      </p:sp>
      <p:sp>
        <p:nvSpPr>
          <p:cNvPr id="2108503806" name="Slide Number Placeholder 3"/>
          <p:cNvSpPr>
            <a:spLocks noGrp="1"/>
          </p:cNvSpPr>
          <p:nvPr>
            <p:ph type="sldNum" sz="quarter" idx="10"/>
          </p:nvPr>
        </p:nvSpPr>
        <p:spPr bwMode="auto"/>
        <p:txBody>
          <a:bodyPr/>
          <a:lstStyle/>
          <a:p>
            <a:pPr>
              <a:defRPr/>
            </a:pPr>
            <a:fld id="{CB4E4B95-A352-CEFF-A3AB-193E037CFD7D}" type="slidenum">
              <a:rPr/>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90584702" name="Slide Image Placeholder 1"/>
          <p:cNvSpPr>
            <a:spLocks noGrp="1" noRot="1" noChangeAspect="1"/>
          </p:cNvSpPr>
          <p:nvPr>
            <p:ph type="sldImg"/>
          </p:nvPr>
        </p:nvSpPr>
        <p:spPr bwMode="auto"/>
      </p:sp>
      <p:sp>
        <p:nvSpPr>
          <p:cNvPr id="46529398" name="Notes Placeholder 2"/>
          <p:cNvSpPr>
            <a:spLocks noGrp="1"/>
          </p:cNvSpPr>
          <p:nvPr>
            <p:ph type="body" idx="1"/>
          </p:nvPr>
        </p:nvSpPr>
        <p:spPr bwMode="auto"/>
        <p:txBody>
          <a:bodyPr/>
          <a:lstStyle/>
          <a:p>
            <a:pPr>
              <a:defRPr/>
            </a:pPr>
            <a:endParaRPr/>
          </a:p>
        </p:txBody>
      </p:sp>
      <p:sp>
        <p:nvSpPr>
          <p:cNvPr id="1888562543" name="Slide Number Placeholder 3"/>
          <p:cNvSpPr>
            <a:spLocks noGrp="1"/>
          </p:cNvSpPr>
          <p:nvPr>
            <p:ph type="sldNum" sz="quarter" idx="10"/>
          </p:nvPr>
        </p:nvSpPr>
        <p:spPr bwMode="auto"/>
        <p:txBody>
          <a:bodyPr/>
          <a:lstStyle/>
          <a:p>
            <a:pPr>
              <a:defRPr/>
            </a:pPr>
            <a:fld id="{22C8A618-2910-13B6-EB4E-134AB6E0E64E}" type="slidenum">
              <a:rPr/>
              <a:t>128</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87678969" name="Slide Image Placeholder 1"/>
          <p:cNvSpPr>
            <a:spLocks noGrp="1" noRot="1" noChangeAspect="1"/>
          </p:cNvSpPr>
          <p:nvPr>
            <p:ph type="sldImg"/>
          </p:nvPr>
        </p:nvSpPr>
        <p:spPr bwMode="auto"/>
      </p:sp>
      <p:sp>
        <p:nvSpPr>
          <p:cNvPr id="1654412428" name="Notes Placeholder 2"/>
          <p:cNvSpPr>
            <a:spLocks noGrp="1"/>
          </p:cNvSpPr>
          <p:nvPr>
            <p:ph type="body" idx="1"/>
          </p:nvPr>
        </p:nvSpPr>
        <p:spPr bwMode="auto"/>
        <p:txBody>
          <a:bodyPr/>
          <a:lstStyle/>
          <a:p>
            <a:pPr>
              <a:defRPr/>
            </a:pPr>
            <a:endParaRPr/>
          </a:p>
        </p:txBody>
      </p:sp>
      <p:sp>
        <p:nvSpPr>
          <p:cNvPr id="658593983" name="Slide Number Placeholder 3"/>
          <p:cNvSpPr>
            <a:spLocks noGrp="1"/>
          </p:cNvSpPr>
          <p:nvPr>
            <p:ph type="sldNum" sz="quarter" idx="10"/>
          </p:nvPr>
        </p:nvSpPr>
        <p:spPr bwMode="auto"/>
        <p:txBody>
          <a:bodyPr/>
          <a:lstStyle/>
          <a:p>
            <a:pPr>
              <a:defRPr/>
            </a:pPr>
            <a:fld id="{9B387671-2844-ECE0-B02D-A2AF99F80932}" type="slidenum">
              <a:rPr/>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02669912" name="Slide Image Placeholder 1"/>
          <p:cNvSpPr>
            <a:spLocks noGrp="1" noRot="1" noChangeAspect="1"/>
          </p:cNvSpPr>
          <p:nvPr>
            <p:ph type="sldImg"/>
          </p:nvPr>
        </p:nvSpPr>
        <p:spPr bwMode="auto"/>
      </p:sp>
      <p:sp>
        <p:nvSpPr>
          <p:cNvPr id="756952309" name="Notes Placeholder 2"/>
          <p:cNvSpPr>
            <a:spLocks noGrp="1"/>
          </p:cNvSpPr>
          <p:nvPr>
            <p:ph type="body" idx="1"/>
          </p:nvPr>
        </p:nvSpPr>
        <p:spPr bwMode="auto"/>
        <p:txBody>
          <a:bodyPr/>
          <a:lstStyle/>
          <a:p>
            <a:pPr>
              <a:defRPr/>
            </a:pPr>
            <a:endParaRPr/>
          </a:p>
        </p:txBody>
      </p:sp>
      <p:sp>
        <p:nvSpPr>
          <p:cNvPr id="255674338" name="Slide Number Placeholder 3"/>
          <p:cNvSpPr>
            <a:spLocks noGrp="1"/>
          </p:cNvSpPr>
          <p:nvPr>
            <p:ph type="sldNum" sz="quarter" idx="10"/>
          </p:nvPr>
        </p:nvSpPr>
        <p:spPr bwMode="auto"/>
        <p:txBody>
          <a:bodyPr/>
          <a:lstStyle/>
          <a:p>
            <a:pPr>
              <a:defRPr/>
            </a:pPr>
            <a:fld id="{3FAB1860-C01D-3BC4-E775-0DDA6932B548}" type="slidenum">
              <a:rPr/>
              <a:t>13</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99578870" name="Slide Image Placeholder 1"/>
          <p:cNvSpPr>
            <a:spLocks noGrp="1" noRot="1" noChangeAspect="1"/>
          </p:cNvSpPr>
          <p:nvPr>
            <p:ph type="sldImg"/>
          </p:nvPr>
        </p:nvSpPr>
        <p:spPr bwMode="auto"/>
      </p:sp>
      <p:sp>
        <p:nvSpPr>
          <p:cNvPr id="973006032" name="Notes Placeholder 2"/>
          <p:cNvSpPr>
            <a:spLocks noGrp="1"/>
          </p:cNvSpPr>
          <p:nvPr>
            <p:ph type="body" idx="1"/>
          </p:nvPr>
        </p:nvSpPr>
        <p:spPr bwMode="auto"/>
        <p:txBody>
          <a:bodyPr/>
          <a:lstStyle/>
          <a:p>
            <a:pPr>
              <a:defRPr/>
            </a:pPr>
            <a:endParaRPr/>
          </a:p>
        </p:txBody>
      </p:sp>
      <p:sp>
        <p:nvSpPr>
          <p:cNvPr id="657513946" name="Slide Number Placeholder 3"/>
          <p:cNvSpPr>
            <a:spLocks noGrp="1"/>
          </p:cNvSpPr>
          <p:nvPr>
            <p:ph type="sldNum" sz="quarter" idx="10"/>
          </p:nvPr>
        </p:nvSpPr>
        <p:spPr bwMode="auto"/>
        <p:txBody>
          <a:bodyPr/>
          <a:lstStyle/>
          <a:p>
            <a:pPr>
              <a:defRPr/>
            </a:pPr>
            <a:fld id="{FF857524-EB88-9CA6-0D59-ECC0C0538371}" type="slidenum">
              <a:rPr/>
              <a:t>130</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16926089" name="Slide Image Placeholder 1"/>
          <p:cNvSpPr>
            <a:spLocks noGrp="1" noRot="1" noChangeAspect="1"/>
          </p:cNvSpPr>
          <p:nvPr>
            <p:ph type="sldImg"/>
          </p:nvPr>
        </p:nvSpPr>
        <p:spPr bwMode="auto"/>
      </p:sp>
      <p:sp>
        <p:nvSpPr>
          <p:cNvPr id="2034543690" name="Notes Placeholder 2"/>
          <p:cNvSpPr>
            <a:spLocks noGrp="1"/>
          </p:cNvSpPr>
          <p:nvPr>
            <p:ph type="body" idx="1"/>
          </p:nvPr>
        </p:nvSpPr>
        <p:spPr bwMode="auto"/>
        <p:txBody>
          <a:bodyPr/>
          <a:lstStyle/>
          <a:p>
            <a:pPr>
              <a:defRPr/>
            </a:pPr>
            <a:endParaRPr/>
          </a:p>
        </p:txBody>
      </p:sp>
      <p:sp>
        <p:nvSpPr>
          <p:cNvPr id="1114500519" name="Slide Number Placeholder 3"/>
          <p:cNvSpPr>
            <a:spLocks noGrp="1"/>
          </p:cNvSpPr>
          <p:nvPr>
            <p:ph type="sldNum" sz="quarter" idx="10"/>
          </p:nvPr>
        </p:nvSpPr>
        <p:spPr bwMode="auto"/>
        <p:txBody>
          <a:bodyPr/>
          <a:lstStyle/>
          <a:p>
            <a:pPr>
              <a:defRPr/>
            </a:pPr>
            <a:fld id="{0559EE07-D2D1-526B-B3DC-2933030556F8}" type="slidenum">
              <a:rPr/>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37691010" name="Slide Image Placeholder 1"/>
          <p:cNvSpPr>
            <a:spLocks noGrp="1" noRot="1" noChangeAspect="1"/>
          </p:cNvSpPr>
          <p:nvPr>
            <p:ph type="sldImg"/>
          </p:nvPr>
        </p:nvSpPr>
        <p:spPr bwMode="auto"/>
      </p:sp>
      <p:sp>
        <p:nvSpPr>
          <p:cNvPr id="1805735433" name="Notes Placeholder 2"/>
          <p:cNvSpPr>
            <a:spLocks noGrp="1"/>
          </p:cNvSpPr>
          <p:nvPr>
            <p:ph type="body" idx="1"/>
          </p:nvPr>
        </p:nvSpPr>
        <p:spPr bwMode="auto"/>
        <p:txBody>
          <a:bodyPr/>
          <a:lstStyle/>
          <a:p>
            <a:pPr>
              <a:defRPr/>
            </a:pPr>
            <a:endParaRPr/>
          </a:p>
        </p:txBody>
      </p:sp>
      <p:sp>
        <p:nvSpPr>
          <p:cNvPr id="1589116810" name="Slide Number Placeholder 3"/>
          <p:cNvSpPr>
            <a:spLocks noGrp="1"/>
          </p:cNvSpPr>
          <p:nvPr>
            <p:ph type="sldNum" sz="quarter" idx="10"/>
          </p:nvPr>
        </p:nvSpPr>
        <p:spPr bwMode="auto"/>
        <p:txBody>
          <a:bodyPr/>
          <a:lstStyle/>
          <a:p>
            <a:pPr>
              <a:defRPr/>
            </a:pPr>
            <a:fld id="{696827AF-99CB-7A6C-3052-B90798280EE8}" type="slidenum">
              <a:rPr/>
              <a:t>132</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47834737" name="Slide Image Placeholder 1"/>
          <p:cNvSpPr>
            <a:spLocks noGrp="1" noRot="1" noChangeAspect="1"/>
          </p:cNvSpPr>
          <p:nvPr>
            <p:ph type="sldImg"/>
          </p:nvPr>
        </p:nvSpPr>
        <p:spPr bwMode="auto"/>
      </p:sp>
      <p:sp>
        <p:nvSpPr>
          <p:cNvPr id="664873767" name="Notes Placeholder 2"/>
          <p:cNvSpPr>
            <a:spLocks noGrp="1"/>
          </p:cNvSpPr>
          <p:nvPr>
            <p:ph type="body" idx="1"/>
          </p:nvPr>
        </p:nvSpPr>
        <p:spPr bwMode="auto"/>
        <p:txBody>
          <a:bodyPr/>
          <a:lstStyle/>
          <a:p>
            <a:pPr>
              <a:defRPr/>
            </a:pPr>
            <a:endParaRPr/>
          </a:p>
        </p:txBody>
      </p:sp>
      <p:sp>
        <p:nvSpPr>
          <p:cNvPr id="1027477051" name="Slide Number Placeholder 3"/>
          <p:cNvSpPr>
            <a:spLocks noGrp="1"/>
          </p:cNvSpPr>
          <p:nvPr>
            <p:ph type="sldNum" sz="quarter" idx="10"/>
          </p:nvPr>
        </p:nvSpPr>
        <p:spPr bwMode="auto"/>
        <p:txBody>
          <a:bodyPr/>
          <a:lstStyle/>
          <a:p>
            <a:pPr>
              <a:defRPr/>
            </a:pPr>
            <a:fld id="{611728C1-28E2-F31F-C21D-85B28A0EF570}" type="slidenum">
              <a:rPr/>
              <a:t>133</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46329385" name="Slide Image Placeholder 1"/>
          <p:cNvSpPr>
            <a:spLocks noGrp="1" noRot="1" noChangeAspect="1"/>
          </p:cNvSpPr>
          <p:nvPr>
            <p:ph type="sldImg"/>
          </p:nvPr>
        </p:nvSpPr>
        <p:spPr bwMode="auto"/>
      </p:sp>
      <p:sp>
        <p:nvSpPr>
          <p:cNvPr id="752767303" name="Notes Placeholder 2"/>
          <p:cNvSpPr>
            <a:spLocks noGrp="1"/>
          </p:cNvSpPr>
          <p:nvPr>
            <p:ph type="body" idx="1"/>
          </p:nvPr>
        </p:nvSpPr>
        <p:spPr bwMode="auto"/>
        <p:txBody>
          <a:bodyPr/>
          <a:lstStyle/>
          <a:p>
            <a:pPr>
              <a:defRPr/>
            </a:pPr>
            <a:endParaRPr/>
          </a:p>
        </p:txBody>
      </p:sp>
      <p:sp>
        <p:nvSpPr>
          <p:cNvPr id="1038110241" name="Slide Number Placeholder 3"/>
          <p:cNvSpPr>
            <a:spLocks noGrp="1"/>
          </p:cNvSpPr>
          <p:nvPr>
            <p:ph type="sldNum" sz="quarter" idx="10"/>
          </p:nvPr>
        </p:nvSpPr>
        <p:spPr bwMode="auto"/>
        <p:txBody>
          <a:bodyPr/>
          <a:lstStyle/>
          <a:p>
            <a:pPr>
              <a:defRPr/>
            </a:pPr>
            <a:fld id="{13E1D135-3885-5D40-EEE2-2280276E3E0D}" type="slidenum">
              <a:rPr/>
              <a:t>134</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68661965" name="Slide Image Placeholder 1"/>
          <p:cNvSpPr>
            <a:spLocks noGrp="1" noRot="1" noChangeAspect="1"/>
          </p:cNvSpPr>
          <p:nvPr>
            <p:ph type="sldImg"/>
          </p:nvPr>
        </p:nvSpPr>
        <p:spPr bwMode="auto"/>
      </p:sp>
      <p:sp>
        <p:nvSpPr>
          <p:cNvPr id="1679127200" name="Notes Placeholder 2"/>
          <p:cNvSpPr>
            <a:spLocks noGrp="1"/>
          </p:cNvSpPr>
          <p:nvPr>
            <p:ph type="body" idx="1"/>
          </p:nvPr>
        </p:nvSpPr>
        <p:spPr bwMode="auto"/>
        <p:txBody>
          <a:bodyPr/>
          <a:lstStyle/>
          <a:p>
            <a:pPr>
              <a:defRPr/>
            </a:pPr>
            <a:endParaRPr/>
          </a:p>
        </p:txBody>
      </p:sp>
      <p:sp>
        <p:nvSpPr>
          <p:cNvPr id="27761804" name="Slide Number Placeholder 3"/>
          <p:cNvSpPr>
            <a:spLocks noGrp="1"/>
          </p:cNvSpPr>
          <p:nvPr>
            <p:ph type="sldNum" sz="quarter" idx="10"/>
          </p:nvPr>
        </p:nvSpPr>
        <p:spPr bwMode="auto"/>
        <p:txBody>
          <a:bodyPr/>
          <a:lstStyle/>
          <a:p>
            <a:pPr>
              <a:defRPr/>
            </a:pPr>
            <a:fld id="{6DF107B5-9D25-01DB-D25C-D98CDFC6AED2}" type="slidenum">
              <a:rPr/>
              <a:t>135</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08552562" name="Slide Image Placeholder 1"/>
          <p:cNvSpPr>
            <a:spLocks noGrp="1" noRot="1" noChangeAspect="1"/>
          </p:cNvSpPr>
          <p:nvPr>
            <p:ph type="sldImg"/>
          </p:nvPr>
        </p:nvSpPr>
        <p:spPr bwMode="auto"/>
      </p:sp>
      <p:sp>
        <p:nvSpPr>
          <p:cNvPr id="1978757746" name="Notes Placeholder 2"/>
          <p:cNvSpPr>
            <a:spLocks noGrp="1"/>
          </p:cNvSpPr>
          <p:nvPr>
            <p:ph type="body" idx="1"/>
          </p:nvPr>
        </p:nvSpPr>
        <p:spPr bwMode="auto"/>
        <p:txBody>
          <a:bodyPr/>
          <a:lstStyle/>
          <a:p>
            <a:pPr>
              <a:defRPr/>
            </a:pPr>
            <a:endParaRPr/>
          </a:p>
        </p:txBody>
      </p:sp>
      <p:sp>
        <p:nvSpPr>
          <p:cNvPr id="1544493459" name="Slide Number Placeholder 3"/>
          <p:cNvSpPr>
            <a:spLocks noGrp="1"/>
          </p:cNvSpPr>
          <p:nvPr>
            <p:ph type="sldNum" sz="quarter" idx="10"/>
          </p:nvPr>
        </p:nvSpPr>
        <p:spPr bwMode="auto"/>
        <p:txBody>
          <a:bodyPr/>
          <a:lstStyle/>
          <a:p>
            <a:pPr>
              <a:defRPr/>
            </a:pPr>
            <a:fld id="{4E64206E-6E2F-85D5-C92A-9DC56A3BDB77}" type="slidenum">
              <a:rPr/>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09306718" name="Slide Image Placeholder 1"/>
          <p:cNvSpPr>
            <a:spLocks noGrp="1" noRot="1" noChangeAspect="1"/>
          </p:cNvSpPr>
          <p:nvPr>
            <p:ph type="sldImg"/>
          </p:nvPr>
        </p:nvSpPr>
        <p:spPr bwMode="auto"/>
      </p:sp>
      <p:sp>
        <p:nvSpPr>
          <p:cNvPr id="112319474" name="Notes Placeholder 2"/>
          <p:cNvSpPr>
            <a:spLocks noGrp="1"/>
          </p:cNvSpPr>
          <p:nvPr>
            <p:ph type="body" idx="1"/>
          </p:nvPr>
        </p:nvSpPr>
        <p:spPr bwMode="auto"/>
        <p:txBody>
          <a:bodyPr/>
          <a:lstStyle/>
          <a:p>
            <a:pPr>
              <a:defRPr/>
            </a:pPr>
            <a:endParaRPr/>
          </a:p>
        </p:txBody>
      </p:sp>
      <p:sp>
        <p:nvSpPr>
          <p:cNvPr id="191498974" name="Slide Number Placeholder 3"/>
          <p:cNvSpPr>
            <a:spLocks noGrp="1"/>
          </p:cNvSpPr>
          <p:nvPr>
            <p:ph type="sldNum" sz="quarter" idx="10"/>
          </p:nvPr>
        </p:nvSpPr>
        <p:spPr bwMode="auto"/>
        <p:txBody>
          <a:bodyPr/>
          <a:lstStyle/>
          <a:p>
            <a:pPr>
              <a:defRPr/>
            </a:pPr>
            <a:fld id="{051C1EF7-0EF5-5A80-E2F3-FC473FFB939C}" type="slidenum">
              <a:rPr/>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45169824" name="Slide Image Placeholder 1"/>
          <p:cNvSpPr>
            <a:spLocks noGrp="1" noRot="1" noChangeAspect="1"/>
          </p:cNvSpPr>
          <p:nvPr>
            <p:ph type="sldImg"/>
          </p:nvPr>
        </p:nvSpPr>
        <p:spPr bwMode="auto"/>
      </p:sp>
      <p:sp>
        <p:nvSpPr>
          <p:cNvPr id="1867367822" name="Notes Placeholder 2"/>
          <p:cNvSpPr>
            <a:spLocks noGrp="1"/>
          </p:cNvSpPr>
          <p:nvPr>
            <p:ph type="body" idx="1"/>
          </p:nvPr>
        </p:nvSpPr>
        <p:spPr bwMode="auto"/>
        <p:txBody>
          <a:bodyPr/>
          <a:lstStyle/>
          <a:p>
            <a:pPr>
              <a:defRPr/>
            </a:pPr>
            <a:endParaRPr/>
          </a:p>
        </p:txBody>
      </p:sp>
      <p:sp>
        <p:nvSpPr>
          <p:cNvPr id="595598343" name="Slide Number Placeholder 3"/>
          <p:cNvSpPr>
            <a:spLocks noGrp="1"/>
          </p:cNvSpPr>
          <p:nvPr>
            <p:ph type="sldNum" sz="quarter" idx="10"/>
          </p:nvPr>
        </p:nvSpPr>
        <p:spPr bwMode="auto"/>
        <p:txBody>
          <a:bodyPr/>
          <a:lstStyle/>
          <a:p>
            <a:pPr>
              <a:defRPr/>
            </a:pPr>
            <a:fld id="{23F92C37-A717-F3EF-27F3-C0C0AC488279}" type="slidenum">
              <a:rPr/>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51439326" name="Slide Image Placeholder 1"/>
          <p:cNvSpPr>
            <a:spLocks noGrp="1" noRot="1" noChangeAspect="1"/>
          </p:cNvSpPr>
          <p:nvPr>
            <p:ph type="sldImg"/>
          </p:nvPr>
        </p:nvSpPr>
        <p:spPr bwMode="auto"/>
      </p:sp>
      <p:sp>
        <p:nvSpPr>
          <p:cNvPr id="1624446984" name="Notes Placeholder 2"/>
          <p:cNvSpPr>
            <a:spLocks noGrp="1"/>
          </p:cNvSpPr>
          <p:nvPr>
            <p:ph type="body" idx="1"/>
          </p:nvPr>
        </p:nvSpPr>
        <p:spPr bwMode="auto"/>
        <p:txBody>
          <a:bodyPr/>
          <a:lstStyle/>
          <a:p>
            <a:pPr>
              <a:defRPr/>
            </a:pPr>
            <a:endParaRPr/>
          </a:p>
        </p:txBody>
      </p:sp>
      <p:sp>
        <p:nvSpPr>
          <p:cNvPr id="1045670765" name="Slide Number Placeholder 3"/>
          <p:cNvSpPr>
            <a:spLocks noGrp="1"/>
          </p:cNvSpPr>
          <p:nvPr>
            <p:ph type="sldNum" sz="quarter" idx="10"/>
          </p:nvPr>
        </p:nvSpPr>
        <p:spPr bwMode="auto"/>
        <p:txBody>
          <a:bodyPr/>
          <a:lstStyle/>
          <a:p>
            <a:pPr>
              <a:defRPr/>
            </a:pPr>
            <a:fld id="{02524D3B-ABDE-B001-E0A6-395558F04FCF}" type="slidenum">
              <a:rPr/>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2505375" name="Slide Image Placeholder 1"/>
          <p:cNvSpPr>
            <a:spLocks noGrp="1" noRot="1" noChangeAspect="1"/>
          </p:cNvSpPr>
          <p:nvPr>
            <p:ph type="sldImg"/>
          </p:nvPr>
        </p:nvSpPr>
        <p:spPr bwMode="auto"/>
      </p:sp>
      <p:sp>
        <p:nvSpPr>
          <p:cNvPr id="640355712" name="Notes Placeholder 2"/>
          <p:cNvSpPr>
            <a:spLocks noGrp="1"/>
          </p:cNvSpPr>
          <p:nvPr>
            <p:ph type="body" idx="1"/>
          </p:nvPr>
        </p:nvSpPr>
        <p:spPr bwMode="auto"/>
        <p:txBody>
          <a:bodyPr/>
          <a:lstStyle/>
          <a:p>
            <a:pPr>
              <a:defRPr/>
            </a:pPr>
            <a:endParaRPr/>
          </a:p>
        </p:txBody>
      </p:sp>
      <p:sp>
        <p:nvSpPr>
          <p:cNvPr id="510462484" name="Slide Number Placeholder 3"/>
          <p:cNvSpPr>
            <a:spLocks noGrp="1"/>
          </p:cNvSpPr>
          <p:nvPr>
            <p:ph type="sldNum" sz="quarter" idx="10"/>
          </p:nvPr>
        </p:nvSpPr>
        <p:spPr bwMode="auto"/>
        <p:txBody>
          <a:bodyPr/>
          <a:lstStyle/>
          <a:p>
            <a:pPr>
              <a:defRPr/>
            </a:pPr>
            <a:fld id="{F3B28B14-5CA8-38EE-0DC8-0A0F67BABFB4}" type="slidenum">
              <a:rPr/>
              <a:t>14</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4894042" name="Slide Image Placeholder 1"/>
          <p:cNvSpPr>
            <a:spLocks noGrp="1" noRot="1" noChangeAspect="1"/>
          </p:cNvSpPr>
          <p:nvPr>
            <p:ph type="sldImg"/>
          </p:nvPr>
        </p:nvSpPr>
        <p:spPr bwMode="auto"/>
      </p:sp>
      <p:sp>
        <p:nvSpPr>
          <p:cNvPr id="345855213" name="Notes Placeholder 2"/>
          <p:cNvSpPr>
            <a:spLocks noGrp="1"/>
          </p:cNvSpPr>
          <p:nvPr>
            <p:ph type="body" idx="1"/>
          </p:nvPr>
        </p:nvSpPr>
        <p:spPr bwMode="auto"/>
        <p:txBody>
          <a:bodyPr/>
          <a:lstStyle/>
          <a:p>
            <a:pPr>
              <a:defRPr/>
            </a:pPr>
            <a:endParaRPr/>
          </a:p>
        </p:txBody>
      </p:sp>
      <p:sp>
        <p:nvSpPr>
          <p:cNvPr id="1328066124" name="Slide Number Placeholder 3"/>
          <p:cNvSpPr>
            <a:spLocks noGrp="1"/>
          </p:cNvSpPr>
          <p:nvPr>
            <p:ph type="sldNum" sz="quarter" idx="10"/>
          </p:nvPr>
        </p:nvSpPr>
        <p:spPr bwMode="auto"/>
        <p:txBody>
          <a:bodyPr/>
          <a:lstStyle/>
          <a:p>
            <a:pPr>
              <a:defRPr/>
            </a:pPr>
            <a:fld id="{B3A2CAB0-1247-7B0C-90B9-911D0C793EC5}" type="slidenum">
              <a:rPr/>
              <a:t>140</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11712985" name="Slide Image Placeholder 1"/>
          <p:cNvSpPr>
            <a:spLocks noGrp="1" noRot="1" noChangeAspect="1"/>
          </p:cNvSpPr>
          <p:nvPr>
            <p:ph type="sldImg"/>
          </p:nvPr>
        </p:nvSpPr>
        <p:spPr bwMode="auto"/>
      </p:sp>
      <p:sp>
        <p:nvSpPr>
          <p:cNvPr id="1537654072" name="Notes Placeholder 2"/>
          <p:cNvSpPr>
            <a:spLocks noGrp="1"/>
          </p:cNvSpPr>
          <p:nvPr>
            <p:ph type="body" idx="1"/>
          </p:nvPr>
        </p:nvSpPr>
        <p:spPr bwMode="auto"/>
        <p:txBody>
          <a:bodyPr/>
          <a:lstStyle/>
          <a:p>
            <a:pPr>
              <a:defRPr/>
            </a:pPr>
            <a:endParaRPr/>
          </a:p>
        </p:txBody>
      </p:sp>
      <p:sp>
        <p:nvSpPr>
          <p:cNvPr id="953801736" name="Slide Number Placeholder 3"/>
          <p:cNvSpPr>
            <a:spLocks noGrp="1"/>
          </p:cNvSpPr>
          <p:nvPr>
            <p:ph type="sldNum" sz="quarter" idx="10"/>
          </p:nvPr>
        </p:nvSpPr>
        <p:spPr bwMode="auto"/>
        <p:txBody>
          <a:bodyPr/>
          <a:lstStyle/>
          <a:p>
            <a:pPr>
              <a:defRPr/>
            </a:pPr>
            <a:fld id="{4B00139A-1FA1-32B9-F4DF-3410C90FAC9E}" type="slidenum">
              <a:rPr/>
              <a:t>141</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73406094" name="Slide Image Placeholder 1"/>
          <p:cNvSpPr>
            <a:spLocks noGrp="1" noRot="1" noChangeAspect="1"/>
          </p:cNvSpPr>
          <p:nvPr>
            <p:ph type="sldImg"/>
          </p:nvPr>
        </p:nvSpPr>
        <p:spPr bwMode="auto"/>
      </p:sp>
      <p:sp>
        <p:nvSpPr>
          <p:cNvPr id="950955432" name="Notes Placeholder 2"/>
          <p:cNvSpPr>
            <a:spLocks noGrp="1"/>
          </p:cNvSpPr>
          <p:nvPr>
            <p:ph type="body" idx="1"/>
          </p:nvPr>
        </p:nvSpPr>
        <p:spPr bwMode="auto"/>
        <p:txBody>
          <a:bodyPr/>
          <a:lstStyle/>
          <a:p>
            <a:pPr>
              <a:defRPr/>
            </a:pPr>
            <a:endParaRPr/>
          </a:p>
        </p:txBody>
      </p:sp>
      <p:sp>
        <p:nvSpPr>
          <p:cNvPr id="1446329759" name="Slide Number Placeholder 3"/>
          <p:cNvSpPr>
            <a:spLocks noGrp="1"/>
          </p:cNvSpPr>
          <p:nvPr>
            <p:ph type="sldNum" sz="quarter" idx="10"/>
          </p:nvPr>
        </p:nvSpPr>
        <p:spPr bwMode="auto"/>
        <p:txBody>
          <a:bodyPr/>
          <a:lstStyle/>
          <a:p>
            <a:pPr>
              <a:defRPr/>
            </a:pPr>
            <a:fld id="{4606C1D5-1DF1-1052-5F0B-C2E328FEF34F}" type="slidenum">
              <a:rPr/>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38859681" name="Slide Image Placeholder 1"/>
          <p:cNvSpPr>
            <a:spLocks noGrp="1" noRot="1" noChangeAspect="1"/>
          </p:cNvSpPr>
          <p:nvPr>
            <p:ph type="sldImg"/>
          </p:nvPr>
        </p:nvSpPr>
        <p:spPr bwMode="auto"/>
      </p:sp>
      <p:sp>
        <p:nvSpPr>
          <p:cNvPr id="381853294" name="Notes Placeholder 2"/>
          <p:cNvSpPr>
            <a:spLocks noGrp="1"/>
          </p:cNvSpPr>
          <p:nvPr>
            <p:ph type="body" idx="1"/>
          </p:nvPr>
        </p:nvSpPr>
        <p:spPr bwMode="auto"/>
        <p:txBody>
          <a:bodyPr/>
          <a:lstStyle/>
          <a:p>
            <a:pPr>
              <a:defRPr/>
            </a:pPr>
            <a:endParaRPr/>
          </a:p>
        </p:txBody>
      </p:sp>
      <p:sp>
        <p:nvSpPr>
          <p:cNvPr id="463281559" name="Slide Number Placeholder 3"/>
          <p:cNvSpPr>
            <a:spLocks noGrp="1"/>
          </p:cNvSpPr>
          <p:nvPr>
            <p:ph type="sldNum" sz="quarter" idx="10"/>
          </p:nvPr>
        </p:nvSpPr>
        <p:spPr bwMode="auto"/>
        <p:txBody>
          <a:bodyPr/>
          <a:lstStyle/>
          <a:p>
            <a:pPr>
              <a:defRPr/>
            </a:pPr>
            <a:fld id="{CC4EDEF8-1FCB-EE5D-B7A7-0AC43B109E72}" type="slidenum">
              <a:rPr/>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109564774" name="Slide Image Placeholder 1"/>
          <p:cNvSpPr>
            <a:spLocks noGrp="1" noRot="1" noChangeAspect="1"/>
          </p:cNvSpPr>
          <p:nvPr>
            <p:ph type="sldImg"/>
          </p:nvPr>
        </p:nvSpPr>
        <p:spPr bwMode="auto"/>
      </p:sp>
      <p:sp>
        <p:nvSpPr>
          <p:cNvPr id="286676697" name="Notes Placeholder 2"/>
          <p:cNvSpPr>
            <a:spLocks noGrp="1"/>
          </p:cNvSpPr>
          <p:nvPr>
            <p:ph type="body" idx="1"/>
          </p:nvPr>
        </p:nvSpPr>
        <p:spPr bwMode="auto"/>
        <p:txBody>
          <a:bodyPr/>
          <a:lstStyle/>
          <a:p>
            <a:pPr>
              <a:defRPr/>
            </a:pPr>
            <a:endParaRPr/>
          </a:p>
        </p:txBody>
      </p:sp>
      <p:sp>
        <p:nvSpPr>
          <p:cNvPr id="1125194721" name="Slide Number Placeholder 3"/>
          <p:cNvSpPr>
            <a:spLocks noGrp="1"/>
          </p:cNvSpPr>
          <p:nvPr>
            <p:ph type="sldNum" sz="quarter" idx="10"/>
          </p:nvPr>
        </p:nvSpPr>
        <p:spPr bwMode="auto"/>
        <p:txBody>
          <a:bodyPr/>
          <a:lstStyle/>
          <a:p>
            <a:pPr>
              <a:defRPr/>
            </a:pPr>
            <a:fld id="{160E0358-A999-C5A0-8F71-61B935F57C5A}" type="slidenum">
              <a:rPr/>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33568706" name="Slide Image Placeholder 1"/>
          <p:cNvSpPr>
            <a:spLocks noGrp="1" noRot="1" noChangeAspect="1"/>
          </p:cNvSpPr>
          <p:nvPr>
            <p:ph type="sldImg"/>
          </p:nvPr>
        </p:nvSpPr>
        <p:spPr bwMode="auto"/>
      </p:sp>
      <p:sp>
        <p:nvSpPr>
          <p:cNvPr id="735806713" name="Notes Placeholder 2"/>
          <p:cNvSpPr>
            <a:spLocks noGrp="1"/>
          </p:cNvSpPr>
          <p:nvPr>
            <p:ph type="body" idx="1"/>
          </p:nvPr>
        </p:nvSpPr>
        <p:spPr bwMode="auto"/>
        <p:txBody>
          <a:bodyPr/>
          <a:lstStyle/>
          <a:p>
            <a:pPr>
              <a:defRPr/>
            </a:pPr>
            <a:endParaRPr/>
          </a:p>
        </p:txBody>
      </p:sp>
      <p:sp>
        <p:nvSpPr>
          <p:cNvPr id="1295778949" name="Slide Number Placeholder 3"/>
          <p:cNvSpPr>
            <a:spLocks noGrp="1"/>
          </p:cNvSpPr>
          <p:nvPr>
            <p:ph type="sldNum" sz="quarter" idx="10"/>
          </p:nvPr>
        </p:nvSpPr>
        <p:spPr bwMode="auto"/>
        <p:txBody>
          <a:bodyPr/>
          <a:lstStyle/>
          <a:p>
            <a:pPr>
              <a:defRPr/>
            </a:pPr>
            <a:fld id="{18C0E9F4-1FA2-094D-935B-AD7F569EDACE}" type="slidenum">
              <a:rPr/>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12470093" name="Slide Image Placeholder 1"/>
          <p:cNvSpPr>
            <a:spLocks noGrp="1" noRot="1" noChangeAspect="1"/>
          </p:cNvSpPr>
          <p:nvPr>
            <p:ph type="sldImg"/>
          </p:nvPr>
        </p:nvSpPr>
        <p:spPr bwMode="auto"/>
      </p:sp>
      <p:sp>
        <p:nvSpPr>
          <p:cNvPr id="1522514496" name="Notes Placeholder 2"/>
          <p:cNvSpPr>
            <a:spLocks noGrp="1"/>
          </p:cNvSpPr>
          <p:nvPr>
            <p:ph type="body" idx="1"/>
          </p:nvPr>
        </p:nvSpPr>
        <p:spPr bwMode="auto"/>
        <p:txBody>
          <a:bodyPr/>
          <a:lstStyle/>
          <a:p>
            <a:pPr>
              <a:defRPr/>
            </a:pPr>
            <a:endParaRPr/>
          </a:p>
        </p:txBody>
      </p:sp>
      <p:sp>
        <p:nvSpPr>
          <p:cNvPr id="480867913" name="Slide Number Placeholder 3"/>
          <p:cNvSpPr>
            <a:spLocks noGrp="1"/>
          </p:cNvSpPr>
          <p:nvPr>
            <p:ph type="sldNum" sz="quarter" idx="10"/>
          </p:nvPr>
        </p:nvSpPr>
        <p:spPr bwMode="auto"/>
        <p:txBody>
          <a:bodyPr/>
          <a:lstStyle/>
          <a:p>
            <a:pPr>
              <a:defRPr/>
            </a:pPr>
            <a:fld id="{FEEA33BE-0986-36C7-4D70-85485D360BBB}" type="slidenum">
              <a:rPr/>
              <a:t>146</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54838160" name="Slide Image Placeholder 1"/>
          <p:cNvSpPr>
            <a:spLocks noGrp="1" noRot="1" noChangeAspect="1"/>
          </p:cNvSpPr>
          <p:nvPr>
            <p:ph type="sldImg"/>
          </p:nvPr>
        </p:nvSpPr>
        <p:spPr bwMode="auto"/>
      </p:sp>
      <p:sp>
        <p:nvSpPr>
          <p:cNvPr id="1423108040" name="Notes Placeholder 2"/>
          <p:cNvSpPr>
            <a:spLocks noGrp="1"/>
          </p:cNvSpPr>
          <p:nvPr>
            <p:ph type="body" idx="1"/>
          </p:nvPr>
        </p:nvSpPr>
        <p:spPr bwMode="auto"/>
        <p:txBody>
          <a:bodyPr/>
          <a:lstStyle/>
          <a:p>
            <a:pPr>
              <a:defRPr/>
            </a:pPr>
            <a:endParaRPr/>
          </a:p>
        </p:txBody>
      </p:sp>
      <p:sp>
        <p:nvSpPr>
          <p:cNvPr id="684571696" name="Slide Number Placeholder 3"/>
          <p:cNvSpPr>
            <a:spLocks noGrp="1"/>
          </p:cNvSpPr>
          <p:nvPr>
            <p:ph type="sldNum" sz="quarter" idx="10"/>
          </p:nvPr>
        </p:nvSpPr>
        <p:spPr bwMode="auto"/>
        <p:txBody>
          <a:bodyPr/>
          <a:lstStyle/>
          <a:p>
            <a:pPr>
              <a:defRPr/>
            </a:pPr>
            <a:fld id="{0709F300-8E48-0AC7-A86A-BC08CE85788A}" type="slidenum">
              <a:rPr/>
              <a:t>147</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70680422" name="Slide Image Placeholder 1"/>
          <p:cNvSpPr>
            <a:spLocks noGrp="1" noRot="1" noChangeAspect="1"/>
          </p:cNvSpPr>
          <p:nvPr>
            <p:ph type="sldImg"/>
          </p:nvPr>
        </p:nvSpPr>
        <p:spPr bwMode="auto"/>
      </p:sp>
      <p:sp>
        <p:nvSpPr>
          <p:cNvPr id="1580646779" name="Notes Placeholder 2"/>
          <p:cNvSpPr>
            <a:spLocks noGrp="1"/>
          </p:cNvSpPr>
          <p:nvPr>
            <p:ph type="body" idx="1"/>
          </p:nvPr>
        </p:nvSpPr>
        <p:spPr bwMode="auto"/>
        <p:txBody>
          <a:bodyPr/>
          <a:lstStyle/>
          <a:p>
            <a:pPr>
              <a:defRPr/>
            </a:pPr>
            <a:endParaRPr/>
          </a:p>
        </p:txBody>
      </p:sp>
      <p:sp>
        <p:nvSpPr>
          <p:cNvPr id="236143307" name="Slide Number Placeholder 3"/>
          <p:cNvSpPr>
            <a:spLocks noGrp="1"/>
          </p:cNvSpPr>
          <p:nvPr>
            <p:ph type="sldNum" sz="quarter" idx="10"/>
          </p:nvPr>
        </p:nvSpPr>
        <p:spPr bwMode="auto"/>
        <p:txBody>
          <a:bodyPr/>
          <a:lstStyle/>
          <a:p>
            <a:pPr>
              <a:defRPr/>
            </a:pPr>
            <a:fld id="{AD97702C-5E3E-275D-814A-942BD2A10790}" type="slidenum">
              <a:rPr/>
              <a:t>148</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80249320" name="Slide Image Placeholder 1"/>
          <p:cNvSpPr>
            <a:spLocks noGrp="1" noRot="1" noChangeAspect="1"/>
          </p:cNvSpPr>
          <p:nvPr>
            <p:ph type="sldImg"/>
          </p:nvPr>
        </p:nvSpPr>
        <p:spPr bwMode="auto"/>
      </p:sp>
      <p:sp>
        <p:nvSpPr>
          <p:cNvPr id="2038764787" name="Notes Placeholder 2"/>
          <p:cNvSpPr>
            <a:spLocks noGrp="1"/>
          </p:cNvSpPr>
          <p:nvPr>
            <p:ph type="body" idx="1"/>
          </p:nvPr>
        </p:nvSpPr>
        <p:spPr bwMode="auto"/>
        <p:txBody>
          <a:bodyPr/>
          <a:lstStyle/>
          <a:p>
            <a:pPr>
              <a:defRPr/>
            </a:pPr>
            <a:endParaRPr/>
          </a:p>
        </p:txBody>
      </p:sp>
      <p:sp>
        <p:nvSpPr>
          <p:cNvPr id="202718274" name="Slide Number Placeholder 3"/>
          <p:cNvSpPr>
            <a:spLocks noGrp="1"/>
          </p:cNvSpPr>
          <p:nvPr>
            <p:ph type="sldNum" sz="quarter" idx="10"/>
          </p:nvPr>
        </p:nvSpPr>
        <p:spPr bwMode="auto"/>
        <p:txBody>
          <a:bodyPr/>
          <a:lstStyle/>
          <a:p>
            <a:pPr>
              <a:defRPr/>
            </a:pPr>
            <a:fld id="{77775C95-451D-7670-008D-B039EC2A6A84}" type="slidenum">
              <a:rPr/>
              <a:t>149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60520772" name="Slide Image Placeholder 1"/>
          <p:cNvSpPr>
            <a:spLocks noGrp="1" noRot="1" noChangeAspect="1"/>
          </p:cNvSpPr>
          <p:nvPr>
            <p:ph type="sldImg"/>
          </p:nvPr>
        </p:nvSpPr>
        <p:spPr bwMode="auto"/>
      </p:sp>
      <p:sp>
        <p:nvSpPr>
          <p:cNvPr id="1040031635" name="Notes Placeholder 2"/>
          <p:cNvSpPr>
            <a:spLocks noGrp="1"/>
          </p:cNvSpPr>
          <p:nvPr>
            <p:ph type="body" idx="1"/>
          </p:nvPr>
        </p:nvSpPr>
        <p:spPr bwMode="auto"/>
        <p:txBody>
          <a:bodyPr/>
          <a:lstStyle/>
          <a:p>
            <a:pPr>
              <a:defRPr/>
            </a:pPr>
            <a:endParaRPr/>
          </a:p>
        </p:txBody>
      </p:sp>
      <p:sp>
        <p:nvSpPr>
          <p:cNvPr id="32004200" name="Slide Number Placeholder 3"/>
          <p:cNvSpPr>
            <a:spLocks noGrp="1"/>
          </p:cNvSpPr>
          <p:nvPr>
            <p:ph type="sldNum" sz="quarter" idx="10"/>
          </p:nvPr>
        </p:nvSpPr>
        <p:spPr bwMode="auto"/>
        <p:txBody>
          <a:bodyPr/>
          <a:lstStyle/>
          <a:p>
            <a:pPr>
              <a:defRPr/>
            </a:pPr>
            <a:fld id="{ED914741-7650-5231-5FBB-59A32BACA572}" type="slidenum">
              <a:rPr/>
              <a:t>15</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81449422" name="Slide Image Placeholder 1"/>
          <p:cNvSpPr>
            <a:spLocks noGrp="1" noRot="1" noChangeAspect="1"/>
          </p:cNvSpPr>
          <p:nvPr>
            <p:ph type="sldImg"/>
          </p:nvPr>
        </p:nvSpPr>
        <p:spPr bwMode="auto"/>
      </p:sp>
      <p:sp>
        <p:nvSpPr>
          <p:cNvPr id="1901849077" name="Notes Placeholder 2"/>
          <p:cNvSpPr>
            <a:spLocks noGrp="1"/>
          </p:cNvSpPr>
          <p:nvPr>
            <p:ph type="body" idx="1"/>
          </p:nvPr>
        </p:nvSpPr>
        <p:spPr bwMode="auto"/>
        <p:txBody>
          <a:bodyPr/>
          <a:lstStyle/>
          <a:p>
            <a:pPr>
              <a:defRPr/>
            </a:pPr>
            <a:endParaRPr/>
          </a:p>
        </p:txBody>
      </p:sp>
      <p:sp>
        <p:nvSpPr>
          <p:cNvPr id="1574628030" name="Slide Number Placeholder 3"/>
          <p:cNvSpPr>
            <a:spLocks noGrp="1"/>
          </p:cNvSpPr>
          <p:nvPr>
            <p:ph type="sldNum" sz="quarter" idx="10"/>
          </p:nvPr>
        </p:nvSpPr>
        <p:spPr bwMode="auto"/>
        <p:txBody>
          <a:bodyPr/>
          <a:lstStyle/>
          <a:p>
            <a:pPr>
              <a:defRPr/>
            </a:pPr>
            <a:fld id="{9C279E4B-FA24-B512-0E4A-49DEB0B0F7C7}" type="slidenum">
              <a:rPr/>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77240302" name="Slide Image Placeholder 1"/>
          <p:cNvSpPr>
            <a:spLocks noGrp="1" noRot="1" noChangeAspect="1"/>
          </p:cNvSpPr>
          <p:nvPr>
            <p:ph type="sldImg"/>
          </p:nvPr>
        </p:nvSpPr>
        <p:spPr bwMode="auto"/>
      </p:sp>
      <p:sp>
        <p:nvSpPr>
          <p:cNvPr id="1146237260" name="Notes Placeholder 2"/>
          <p:cNvSpPr>
            <a:spLocks noGrp="1"/>
          </p:cNvSpPr>
          <p:nvPr>
            <p:ph type="body" idx="1"/>
          </p:nvPr>
        </p:nvSpPr>
        <p:spPr bwMode="auto"/>
        <p:txBody>
          <a:bodyPr/>
          <a:lstStyle/>
          <a:p>
            <a:pPr>
              <a:defRPr/>
            </a:pPr>
            <a:endParaRPr/>
          </a:p>
        </p:txBody>
      </p:sp>
      <p:sp>
        <p:nvSpPr>
          <p:cNvPr id="1185350507" name="Slide Number Placeholder 3"/>
          <p:cNvSpPr>
            <a:spLocks noGrp="1"/>
          </p:cNvSpPr>
          <p:nvPr>
            <p:ph type="sldNum" sz="quarter" idx="10"/>
          </p:nvPr>
        </p:nvSpPr>
        <p:spPr bwMode="auto"/>
        <p:txBody>
          <a:bodyPr/>
          <a:lstStyle/>
          <a:p>
            <a:pPr>
              <a:defRPr/>
            </a:pPr>
            <a:fld id="{259B2724-E5BD-2DE1-8721-9C91F5B6E1C7}" type="slidenum">
              <a:rPr/>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83405390" name="Slide Image Placeholder 1"/>
          <p:cNvSpPr>
            <a:spLocks noGrp="1" noRot="1" noChangeAspect="1"/>
          </p:cNvSpPr>
          <p:nvPr>
            <p:ph type="sldImg"/>
          </p:nvPr>
        </p:nvSpPr>
        <p:spPr bwMode="auto"/>
      </p:sp>
      <p:sp>
        <p:nvSpPr>
          <p:cNvPr id="1749847963" name="Notes Placeholder 2"/>
          <p:cNvSpPr>
            <a:spLocks noGrp="1"/>
          </p:cNvSpPr>
          <p:nvPr>
            <p:ph type="body" idx="1"/>
          </p:nvPr>
        </p:nvSpPr>
        <p:spPr bwMode="auto"/>
        <p:txBody>
          <a:bodyPr/>
          <a:lstStyle/>
          <a:p>
            <a:pPr>
              <a:defRPr/>
            </a:pPr>
            <a:endParaRPr/>
          </a:p>
        </p:txBody>
      </p:sp>
      <p:sp>
        <p:nvSpPr>
          <p:cNvPr id="1847426005" name="Slide Number Placeholder 3"/>
          <p:cNvSpPr>
            <a:spLocks noGrp="1"/>
          </p:cNvSpPr>
          <p:nvPr>
            <p:ph type="sldNum" sz="quarter" idx="10"/>
          </p:nvPr>
        </p:nvSpPr>
        <p:spPr bwMode="auto"/>
        <p:txBody>
          <a:bodyPr/>
          <a:lstStyle/>
          <a:p>
            <a:pPr>
              <a:defRPr/>
            </a:pPr>
            <a:fld id="{91186DDA-CACA-A95D-51F5-C1751354096F}" type="slidenum">
              <a:rPr/>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67782175" name="Slide Image Placeholder 1"/>
          <p:cNvSpPr>
            <a:spLocks noGrp="1" noRot="1" noChangeAspect="1"/>
          </p:cNvSpPr>
          <p:nvPr>
            <p:ph type="sldImg"/>
          </p:nvPr>
        </p:nvSpPr>
        <p:spPr bwMode="auto"/>
      </p:sp>
      <p:sp>
        <p:nvSpPr>
          <p:cNvPr id="964584860" name="Notes Placeholder 2"/>
          <p:cNvSpPr>
            <a:spLocks noGrp="1"/>
          </p:cNvSpPr>
          <p:nvPr>
            <p:ph type="body" idx="1"/>
          </p:nvPr>
        </p:nvSpPr>
        <p:spPr bwMode="auto"/>
        <p:txBody>
          <a:bodyPr/>
          <a:lstStyle/>
          <a:p>
            <a:pPr>
              <a:defRPr/>
            </a:pPr>
            <a:endParaRPr/>
          </a:p>
        </p:txBody>
      </p:sp>
      <p:sp>
        <p:nvSpPr>
          <p:cNvPr id="1540489545" name="Slide Number Placeholder 3"/>
          <p:cNvSpPr>
            <a:spLocks noGrp="1"/>
          </p:cNvSpPr>
          <p:nvPr>
            <p:ph type="sldNum" sz="quarter" idx="10"/>
          </p:nvPr>
        </p:nvSpPr>
        <p:spPr bwMode="auto"/>
        <p:txBody>
          <a:bodyPr/>
          <a:lstStyle/>
          <a:p>
            <a:pPr>
              <a:defRPr/>
            </a:pPr>
            <a:fld id="{0D89F038-23BE-88BF-353E-684653B045CC}" type="slidenum">
              <a:rPr/>
              <a:t>153</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6461386" name="Slide Image Placeholder 1"/>
          <p:cNvSpPr>
            <a:spLocks noGrp="1" noRot="1" noChangeAspect="1"/>
          </p:cNvSpPr>
          <p:nvPr>
            <p:ph type="sldImg"/>
          </p:nvPr>
        </p:nvSpPr>
        <p:spPr bwMode="auto"/>
      </p:sp>
      <p:sp>
        <p:nvSpPr>
          <p:cNvPr id="1830166983" name="Notes Placeholder 2"/>
          <p:cNvSpPr>
            <a:spLocks noGrp="1"/>
          </p:cNvSpPr>
          <p:nvPr>
            <p:ph type="body" idx="1"/>
          </p:nvPr>
        </p:nvSpPr>
        <p:spPr bwMode="auto"/>
        <p:txBody>
          <a:bodyPr/>
          <a:lstStyle/>
          <a:p>
            <a:pPr>
              <a:defRPr/>
            </a:pPr>
            <a:endParaRPr/>
          </a:p>
        </p:txBody>
      </p:sp>
      <p:sp>
        <p:nvSpPr>
          <p:cNvPr id="1030202983" name="Slide Number Placeholder 3"/>
          <p:cNvSpPr>
            <a:spLocks noGrp="1"/>
          </p:cNvSpPr>
          <p:nvPr>
            <p:ph type="sldNum" sz="quarter" idx="10"/>
          </p:nvPr>
        </p:nvSpPr>
        <p:spPr bwMode="auto"/>
        <p:txBody>
          <a:bodyPr/>
          <a:lstStyle/>
          <a:p>
            <a:pPr>
              <a:defRPr/>
            </a:pPr>
            <a:fld id="{B41013E5-5983-21E0-0E3B-EE88EC9337DB}" type="slidenum">
              <a:rPr/>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18640283" name="Slide Image Placeholder 1"/>
          <p:cNvSpPr>
            <a:spLocks noGrp="1" noRot="1" noChangeAspect="1"/>
          </p:cNvSpPr>
          <p:nvPr>
            <p:ph type="sldImg"/>
          </p:nvPr>
        </p:nvSpPr>
        <p:spPr bwMode="auto"/>
      </p:sp>
      <p:sp>
        <p:nvSpPr>
          <p:cNvPr id="450419697" name="Notes Placeholder 2"/>
          <p:cNvSpPr>
            <a:spLocks noGrp="1"/>
          </p:cNvSpPr>
          <p:nvPr>
            <p:ph type="body" idx="1"/>
          </p:nvPr>
        </p:nvSpPr>
        <p:spPr bwMode="auto"/>
        <p:txBody>
          <a:bodyPr/>
          <a:lstStyle/>
          <a:p>
            <a:pPr>
              <a:defRPr/>
            </a:pPr>
            <a:endParaRPr/>
          </a:p>
        </p:txBody>
      </p:sp>
      <p:sp>
        <p:nvSpPr>
          <p:cNvPr id="1180090008" name="Slide Number Placeholder 3"/>
          <p:cNvSpPr>
            <a:spLocks noGrp="1"/>
          </p:cNvSpPr>
          <p:nvPr>
            <p:ph type="sldNum" sz="quarter" idx="10"/>
          </p:nvPr>
        </p:nvSpPr>
        <p:spPr bwMode="auto"/>
        <p:txBody>
          <a:bodyPr/>
          <a:lstStyle/>
          <a:p>
            <a:pPr>
              <a:defRPr/>
            </a:pPr>
            <a:fld id="{65D8EDCB-E9AC-677C-4504-B2C3197D3253}" type="slidenum">
              <a:rPr/>
              <a:t>155</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95071000" name="Slide Image Placeholder 1"/>
          <p:cNvSpPr>
            <a:spLocks noGrp="1" noRot="1" noChangeAspect="1"/>
          </p:cNvSpPr>
          <p:nvPr>
            <p:ph type="sldImg"/>
          </p:nvPr>
        </p:nvSpPr>
        <p:spPr bwMode="auto"/>
      </p:sp>
      <p:sp>
        <p:nvSpPr>
          <p:cNvPr id="1968792408" name="Notes Placeholder 2"/>
          <p:cNvSpPr>
            <a:spLocks noGrp="1"/>
          </p:cNvSpPr>
          <p:nvPr>
            <p:ph type="body" idx="1"/>
          </p:nvPr>
        </p:nvSpPr>
        <p:spPr bwMode="auto"/>
        <p:txBody>
          <a:bodyPr/>
          <a:lstStyle/>
          <a:p>
            <a:pPr>
              <a:defRPr/>
            </a:pPr>
            <a:endParaRPr/>
          </a:p>
        </p:txBody>
      </p:sp>
      <p:sp>
        <p:nvSpPr>
          <p:cNvPr id="528843199" name="Slide Number Placeholder 3"/>
          <p:cNvSpPr>
            <a:spLocks noGrp="1"/>
          </p:cNvSpPr>
          <p:nvPr>
            <p:ph type="sldNum" sz="quarter" idx="10"/>
          </p:nvPr>
        </p:nvSpPr>
        <p:spPr bwMode="auto"/>
        <p:txBody>
          <a:bodyPr/>
          <a:lstStyle/>
          <a:p>
            <a:pPr>
              <a:defRPr/>
            </a:pPr>
            <a:fld id="{8327F2F6-28DE-8174-C386-51C765CA4BAA}" type="slidenum">
              <a:rPr/>
              <a:t>156</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23404939" name="Slide Image Placeholder 1"/>
          <p:cNvSpPr>
            <a:spLocks noGrp="1" noRot="1" noChangeAspect="1"/>
          </p:cNvSpPr>
          <p:nvPr>
            <p:ph type="sldImg"/>
          </p:nvPr>
        </p:nvSpPr>
        <p:spPr bwMode="auto"/>
      </p:sp>
      <p:sp>
        <p:nvSpPr>
          <p:cNvPr id="1795426627" name="Notes Placeholder 2"/>
          <p:cNvSpPr>
            <a:spLocks noGrp="1"/>
          </p:cNvSpPr>
          <p:nvPr>
            <p:ph type="body" idx="1"/>
          </p:nvPr>
        </p:nvSpPr>
        <p:spPr bwMode="auto"/>
        <p:txBody>
          <a:bodyPr/>
          <a:lstStyle/>
          <a:p>
            <a:pPr>
              <a:defRPr/>
            </a:pPr>
            <a:endParaRPr/>
          </a:p>
        </p:txBody>
      </p:sp>
      <p:sp>
        <p:nvSpPr>
          <p:cNvPr id="1018362777" name="Slide Number Placeholder 3"/>
          <p:cNvSpPr>
            <a:spLocks noGrp="1"/>
          </p:cNvSpPr>
          <p:nvPr>
            <p:ph type="sldNum" sz="quarter" idx="10"/>
          </p:nvPr>
        </p:nvSpPr>
        <p:spPr bwMode="auto"/>
        <p:txBody>
          <a:bodyPr/>
          <a:lstStyle/>
          <a:p>
            <a:pPr>
              <a:defRPr/>
            </a:pPr>
            <a:fld id="{51894A53-A909-F5F9-989C-336576164930}" type="slidenum">
              <a:rPr/>
              <a:t>157</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44230328" name="Slide Image Placeholder 1"/>
          <p:cNvSpPr>
            <a:spLocks noGrp="1" noRot="1" noChangeAspect="1"/>
          </p:cNvSpPr>
          <p:nvPr>
            <p:ph type="sldImg"/>
          </p:nvPr>
        </p:nvSpPr>
        <p:spPr bwMode="auto"/>
      </p:sp>
      <p:sp>
        <p:nvSpPr>
          <p:cNvPr id="1073880582" name="Notes Placeholder 2"/>
          <p:cNvSpPr>
            <a:spLocks noGrp="1"/>
          </p:cNvSpPr>
          <p:nvPr>
            <p:ph type="body" idx="1"/>
          </p:nvPr>
        </p:nvSpPr>
        <p:spPr bwMode="auto"/>
        <p:txBody>
          <a:bodyPr/>
          <a:lstStyle/>
          <a:p>
            <a:pPr>
              <a:defRPr/>
            </a:pPr>
            <a:endParaRPr/>
          </a:p>
        </p:txBody>
      </p:sp>
      <p:sp>
        <p:nvSpPr>
          <p:cNvPr id="775821241" name="Slide Number Placeholder 3"/>
          <p:cNvSpPr>
            <a:spLocks noGrp="1"/>
          </p:cNvSpPr>
          <p:nvPr>
            <p:ph type="sldNum" sz="quarter" idx="10"/>
          </p:nvPr>
        </p:nvSpPr>
        <p:spPr bwMode="auto"/>
        <p:txBody>
          <a:bodyPr/>
          <a:lstStyle/>
          <a:p>
            <a:pPr>
              <a:defRPr/>
            </a:pPr>
            <a:fld id="{507FC144-F9CE-2CB6-B751-105328552061}" type="slidenum">
              <a:rPr/>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89359430" name="Slide Image Placeholder 1"/>
          <p:cNvSpPr>
            <a:spLocks noGrp="1" noRot="1" noChangeAspect="1"/>
          </p:cNvSpPr>
          <p:nvPr>
            <p:ph type="sldImg"/>
          </p:nvPr>
        </p:nvSpPr>
        <p:spPr bwMode="auto"/>
      </p:sp>
      <p:sp>
        <p:nvSpPr>
          <p:cNvPr id="1338973348" name="Notes Placeholder 2"/>
          <p:cNvSpPr>
            <a:spLocks noGrp="1"/>
          </p:cNvSpPr>
          <p:nvPr>
            <p:ph type="body" idx="1"/>
          </p:nvPr>
        </p:nvSpPr>
        <p:spPr bwMode="auto"/>
        <p:txBody>
          <a:bodyPr/>
          <a:lstStyle/>
          <a:p>
            <a:pPr>
              <a:defRPr/>
            </a:pPr>
            <a:endParaRPr/>
          </a:p>
        </p:txBody>
      </p:sp>
      <p:sp>
        <p:nvSpPr>
          <p:cNvPr id="301394482" name="Slide Number Placeholder 3"/>
          <p:cNvSpPr>
            <a:spLocks noGrp="1"/>
          </p:cNvSpPr>
          <p:nvPr>
            <p:ph type="sldNum" sz="quarter" idx="10"/>
          </p:nvPr>
        </p:nvSpPr>
        <p:spPr bwMode="auto"/>
        <p:txBody>
          <a:bodyPr/>
          <a:lstStyle/>
          <a:p>
            <a:pPr>
              <a:defRPr/>
            </a:pPr>
            <a:fld id="{9580F2D3-9B0C-BF81-2213-80E794080E21}" type="slidenum">
              <a:rPr/>
              <a:t>159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94990847" name="Slide Image Placeholder 1"/>
          <p:cNvSpPr>
            <a:spLocks noGrp="1" noRot="1" noChangeAspect="1"/>
          </p:cNvSpPr>
          <p:nvPr>
            <p:ph type="sldImg"/>
          </p:nvPr>
        </p:nvSpPr>
        <p:spPr bwMode="auto"/>
      </p:sp>
      <p:sp>
        <p:nvSpPr>
          <p:cNvPr id="342414310" name="Notes Placeholder 2"/>
          <p:cNvSpPr>
            <a:spLocks noGrp="1"/>
          </p:cNvSpPr>
          <p:nvPr>
            <p:ph type="body" idx="1"/>
          </p:nvPr>
        </p:nvSpPr>
        <p:spPr bwMode="auto"/>
        <p:txBody>
          <a:bodyPr/>
          <a:lstStyle/>
          <a:p>
            <a:pPr>
              <a:defRPr/>
            </a:pPr>
            <a:endParaRPr/>
          </a:p>
        </p:txBody>
      </p:sp>
      <p:sp>
        <p:nvSpPr>
          <p:cNvPr id="1107966250" name="Slide Number Placeholder 3"/>
          <p:cNvSpPr>
            <a:spLocks noGrp="1"/>
          </p:cNvSpPr>
          <p:nvPr>
            <p:ph type="sldNum" sz="quarter" idx="10"/>
          </p:nvPr>
        </p:nvSpPr>
        <p:spPr bwMode="auto"/>
        <p:txBody>
          <a:bodyPr/>
          <a:lstStyle/>
          <a:p>
            <a:pPr>
              <a:defRPr/>
            </a:pPr>
            <a:fld id="{81D7051F-175C-629B-58EB-9540E4513B67}" type="slidenum">
              <a:rPr/>
              <a:t>16</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89832299" name="Slide Image Placeholder 1"/>
          <p:cNvSpPr>
            <a:spLocks noGrp="1" noRot="1" noChangeAspect="1"/>
          </p:cNvSpPr>
          <p:nvPr>
            <p:ph type="sldImg"/>
          </p:nvPr>
        </p:nvSpPr>
        <p:spPr bwMode="auto"/>
      </p:sp>
      <p:sp>
        <p:nvSpPr>
          <p:cNvPr id="201404650" name="Notes Placeholder 2"/>
          <p:cNvSpPr>
            <a:spLocks noGrp="1"/>
          </p:cNvSpPr>
          <p:nvPr>
            <p:ph type="body" idx="1"/>
          </p:nvPr>
        </p:nvSpPr>
        <p:spPr bwMode="auto"/>
        <p:txBody>
          <a:bodyPr/>
          <a:lstStyle/>
          <a:p>
            <a:pPr>
              <a:defRPr/>
            </a:pPr>
            <a:endParaRPr/>
          </a:p>
        </p:txBody>
      </p:sp>
      <p:sp>
        <p:nvSpPr>
          <p:cNvPr id="800770851" name="Slide Number Placeholder 3"/>
          <p:cNvSpPr>
            <a:spLocks noGrp="1"/>
          </p:cNvSpPr>
          <p:nvPr>
            <p:ph type="sldNum" sz="quarter" idx="10"/>
          </p:nvPr>
        </p:nvSpPr>
        <p:spPr bwMode="auto"/>
        <p:txBody>
          <a:bodyPr/>
          <a:lstStyle/>
          <a:p>
            <a:pPr>
              <a:defRPr/>
            </a:pPr>
            <a:fld id="{53E0DCF2-8533-8D1C-9119-EE6089F7F8A4}" type="slidenum">
              <a:rPr/>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41898308" name="Slide Image Placeholder 1"/>
          <p:cNvSpPr>
            <a:spLocks noGrp="1" noRot="1" noChangeAspect="1"/>
          </p:cNvSpPr>
          <p:nvPr>
            <p:ph type="sldImg"/>
          </p:nvPr>
        </p:nvSpPr>
        <p:spPr bwMode="auto"/>
      </p:sp>
      <p:sp>
        <p:nvSpPr>
          <p:cNvPr id="1912069136" name="Notes Placeholder 2"/>
          <p:cNvSpPr>
            <a:spLocks noGrp="1"/>
          </p:cNvSpPr>
          <p:nvPr>
            <p:ph type="body" idx="1"/>
          </p:nvPr>
        </p:nvSpPr>
        <p:spPr bwMode="auto"/>
        <p:txBody>
          <a:bodyPr/>
          <a:lstStyle/>
          <a:p>
            <a:pPr>
              <a:defRPr/>
            </a:pPr>
            <a:endParaRPr/>
          </a:p>
        </p:txBody>
      </p:sp>
      <p:sp>
        <p:nvSpPr>
          <p:cNvPr id="989049523" name="Slide Number Placeholder 3"/>
          <p:cNvSpPr>
            <a:spLocks noGrp="1"/>
          </p:cNvSpPr>
          <p:nvPr>
            <p:ph type="sldNum" sz="quarter" idx="10"/>
          </p:nvPr>
        </p:nvSpPr>
        <p:spPr bwMode="auto"/>
        <p:txBody>
          <a:bodyPr/>
          <a:lstStyle/>
          <a:p>
            <a:pPr>
              <a:defRPr/>
            </a:pPr>
            <a:fld id="{BE2ECABF-D0DD-EC42-35A2-B49CAF3B2F97}" type="slidenum">
              <a:rPr/>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17652188" name="Slide Image Placeholder 1"/>
          <p:cNvSpPr>
            <a:spLocks noGrp="1" noRot="1" noChangeAspect="1"/>
          </p:cNvSpPr>
          <p:nvPr>
            <p:ph type="sldImg"/>
          </p:nvPr>
        </p:nvSpPr>
        <p:spPr bwMode="auto"/>
      </p:sp>
      <p:sp>
        <p:nvSpPr>
          <p:cNvPr id="970597189" name="Notes Placeholder 2"/>
          <p:cNvSpPr>
            <a:spLocks noGrp="1"/>
          </p:cNvSpPr>
          <p:nvPr>
            <p:ph type="body" idx="1"/>
          </p:nvPr>
        </p:nvSpPr>
        <p:spPr bwMode="auto"/>
        <p:txBody>
          <a:bodyPr/>
          <a:lstStyle/>
          <a:p>
            <a:pPr>
              <a:defRPr/>
            </a:pPr>
            <a:endParaRPr/>
          </a:p>
        </p:txBody>
      </p:sp>
      <p:sp>
        <p:nvSpPr>
          <p:cNvPr id="300272248" name="Slide Number Placeholder 3"/>
          <p:cNvSpPr>
            <a:spLocks noGrp="1"/>
          </p:cNvSpPr>
          <p:nvPr>
            <p:ph type="sldNum" sz="quarter" idx="10"/>
          </p:nvPr>
        </p:nvSpPr>
        <p:spPr bwMode="auto"/>
        <p:txBody>
          <a:bodyPr/>
          <a:lstStyle/>
          <a:p>
            <a:pPr>
              <a:defRPr/>
            </a:pPr>
            <a:fld id="{B28FB3BA-AEA6-4657-6CE8-D5F2F334F1A5}" type="slidenum">
              <a:rPr/>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2517274" name="Slide Image Placeholder 1"/>
          <p:cNvSpPr>
            <a:spLocks noGrp="1" noRot="1" noChangeAspect="1"/>
          </p:cNvSpPr>
          <p:nvPr>
            <p:ph type="sldImg"/>
          </p:nvPr>
        </p:nvSpPr>
        <p:spPr bwMode="auto"/>
      </p:sp>
      <p:sp>
        <p:nvSpPr>
          <p:cNvPr id="1624809762" name="Notes Placeholder 2"/>
          <p:cNvSpPr>
            <a:spLocks noGrp="1"/>
          </p:cNvSpPr>
          <p:nvPr>
            <p:ph type="body" idx="1"/>
          </p:nvPr>
        </p:nvSpPr>
        <p:spPr bwMode="auto"/>
        <p:txBody>
          <a:bodyPr/>
          <a:lstStyle/>
          <a:p>
            <a:pPr>
              <a:defRPr/>
            </a:pPr>
            <a:endParaRPr/>
          </a:p>
        </p:txBody>
      </p:sp>
      <p:sp>
        <p:nvSpPr>
          <p:cNvPr id="756850927" name="Slide Number Placeholder 3"/>
          <p:cNvSpPr>
            <a:spLocks noGrp="1"/>
          </p:cNvSpPr>
          <p:nvPr>
            <p:ph type="sldNum" sz="quarter" idx="10"/>
          </p:nvPr>
        </p:nvSpPr>
        <p:spPr bwMode="auto"/>
        <p:txBody>
          <a:bodyPr/>
          <a:lstStyle/>
          <a:p>
            <a:pPr>
              <a:defRPr/>
            </a:pPr>
            <a:fld id="{435F1BD4-B182-CD51-6580-55ECAB6BEDA7}" type="slidenum">
              <a:rPr/>
              <a:t>163</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64465336" name="Slide Image Placeholder 1"/>
          <p:cNvSpPr>
            <a:spLocks noGrp="1" noRot="1" noChangeAspect="1"/>
          </p:cNvSpPr>
          <p:nvPr>
            <p:ph type="sldImg"/>
          </p:nvPr>
        </p:nvSpPr>
        <p:spPr bwMode="auto"/>
      </p:sp>
      <p:sp>
        <p:nvSpPr>
          <p:cNvPr id="1694333995" name="Notes Placeholder 2"/>
          <p:cNvSpPr>
            <a:spLocks noGrp="1"/>
          </p:cNvSpPr>
          <p:nvPr>
            <p:ph type="body" idx="1"/>
          </p:nvPr>
        </p:nvSpPr>
        <p:spPr bwMode="auto"/>
        <p:txBody>
          <a:bodyPr/>
          <a:lstStyle/>
          <a:p>
            <a:pPr>
              <a:defRPr/>
            </a:pPr>
            <a:endParaRPr/>
          </a:p>
        </p:txBody>
      </p:sp>
      <p:sp>
        <p:nvSpPr>
          <p:cNvPr id="1717596591" name="Slide Number Placeholder 3"/>
          <p:cNvSpPr>
            <a:spLocks noGrp="1"/>
          </p:cNvSpPr>
          <p:nvPr>
            <p:ph type="sldNum" sz="quarter" idx="10"/>
          </p:nvPr>
        </p:nvSpPr>
        <p:spPr bwMode="auto"/>
        <p:txBody>
          <a:bodyPr/>
          <a:lstStyle/>
          <a:p>
            <a:pPr>
              <a:defRPr/>
            </a:pPr>
            <a:fld id="{33B7A52D-F65B-212D-3381-234E78358555}" type="slidenum">
              <a:rPr/>
              <a:t>164</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40508768" name="Slide Image Placeholder 1"/>
          <p:cNvSpPr>
            <a:spLocks noGrp="1" noRot="1" noChangeAspect="1"/>
          </p:cNvSpPr>
          <p:nvPr>
            <p:ph type="sldImg"/>
          </p:nvPr>
        </p:nvSpPr>
        <p:spPr bwMode="auto"/>
      </p:sp>
      <p:sp>
        <p:nvSpPr>
          <p:cNvPr id="845950307" name="Notes Placeholder 2"/>
          <p:cNvSpPr>
            <a:spLocks noGrp="1"/>
          </p:cNvSpPr>
          <p:nvPr>
            <p:ph type="body" idx="1"/>
          </p:nvPr>
        </p:nvSpPr>
        <p:spPr bwMode="auto"/>
        <p:txBody>
          <a:bodyPr/>
          <a:lstStyle/>
          <a:p>
            <a:pPr>
              <a:defRPr/>
            </a:pPr>
            <a:endParaRPr/>
          </a:p>
        </p:txBody>
      </p:sp>
      <p:sp>
        <p:nvSpPr>
          <p:cNvPr id="975470074" name="Slide Number Placeholder 3"/>
          <p:cNvSpPr>
            <a:spLocks noGrp="1"/>
          </p:cNvSpPr>
          <p:nvPr>
            <p:ph type="sldNum" sz="quarter" idx="10"/>
          </p:nvPr>
        </p:nvSpPr>
        <p:spPr bwMode="auto"/>
        <p:txBody>
          <a:bodyPr/>
          <a:lstStyle/>
          <a:p>
            <a:pPr>
              <a:defRPr/>
            </a:pPr>
            <a:fld id="{A2057BE0-CFFE-15FD-C108-D14173FDECBB}" type="slidenum">
              <a:rPr/>
              <a:t>165</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50070583" name="Slide Image Placeholder 1"/>
          <p:cNvSpPr>
            <a:spLocks noGrp="1" noRot="1" noChangeAspect="1"/>
          </p:cNvSpPr>
          <p:nvPr>
            <p:ph type="sldImg"/>
          </p:nvPr>
        </p:nvSpPr>
        <p:spPr bwMode="auto"/>
      </p:sp>
      <p:sp>
        <p:nvSpPr>
          <p:cNvPr id="300410116" name="Notes Placeholder 2"/>
          <p:cNvSpPr>
            <a:spLocks noGrp="1"/>
          </p:cNvSpPr>
          <p:nvPr>
            <p:ph type="body" idx="1"/>
          </p:nvPr>
        </p:nvSpPr>
        <p:spPr bwMode="auto"/>
        <p:txBody>
          <a:bodyPr/>
          <a:lstStyle/>
          <a:p>
            <a:pPr>
              <a:defRPr/>
            </a:pPr>
            <a:endParaRPr/>
          </a:p>
        </p:txBody>
      </p:sp>
      <p:sp>
        <p:nvSpPr>
          <p:cNvPr id="851082503" name="Slide Number Placeholder 3"/>
          <p:cNvSpPr>
            <a:spLocks noGrp="1"/>
          </p:cNvSpPr>
          <p:nvPr>
            <p:ph type="sldNum" sz="quarter" idx="10"/>
          </p:nvPr>
        </p:nvSpPr>
        <p:spPr bwMode="auto"/>
        <p:txBody>
          <a:bodyPr/>
          <a:lstStyle/>
          <a:p>
            <a:pPr>
              <a:defRPr/>
            </a:pPr>
            <a:fld id="{FFA54B5E-F879-3402-C0AE-2EF8D5753D0A}" type="slidenum">
              <a:rPr/>
              <a:t>166</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1059975-35A2-3322-6266-52558F626F22}" type="slidenum">
              <a:rPr/>
              <a:t>167</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196BC203-AE36-FFAD-B0DD-A95BE148CC2E}" type="slidenum">
              <a:rPr/>
              <a:t>168</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C310500-A367-403A-39EA-4578EBA4683F}" type="slidenum">
              <a:rPr/>
              <a:t>169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54562038" name="Slide Image Placeholder 1"/>
          <p:cNvSpPr>
            <a:spLocks noGrp="1" noRot="1" noChangeAspect="1"/>
          </p:cNvSpPr>
          <p:nvPr>
            <p:ph type="sldImg"/>
          </p:nvPr>
        </p:nvSpPr>
        <p:spPr bwMode="auto"/>
      </p:sp>
      <p:sp>
        <p:nvSpPr>
          <p:cNvPr id="689972474" name="Notes Placeholder 2"/>
          <p:cNvSpPr>
            <a:spLocks noGrp="1"/>
          </p:cNvSpPr>
          <p:nvPr>
            <p:ph type="body" idx="1"/>
          </p:nvPr>
        </p:nvSpPr>
        <p:spPr bwMode="auto"/>
        <p:txBody>
          <a:bodyPr/>
          <a:lstStyle/>
          <a:p>
            <a:pPr>
              <a:defRPr/>
            </a:pPr>
            <a:endParaRPr/>
          </a:p>
        </p:txBody>
      </p:sp>
      <p:sp>
        <p:nvSpPr>
          <p:cNvPr id="631443767" name="Slide Number Placeholder 3"/>
          <p:cNvSpPr>
            <a:spLocks noGrp="1"/>
          </p:cNvSpPr>
          <p:nvPr>
            <p:ph type="sldNum" sz="quarter" idx="10"/>
          </p:nvPr>
        </p:nvSpPr>
        <p:spPr bwMode="auto"/>
        <p:txBody>
          <a:bodyPr/>
          <a:lstStyle/>
          <a:p>
            <a:pPr>
              <a:defRPr/>
            </a:pPr>
            <a:fld id="{2CCC0D71-8CC9-1EB6-073F-75578BE0C299}" type="slidenum">
              <a:rPr/>
              <a:t>17</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 name="Slide Image Placeholder 1"/>
          <p:cNvSpPr>
            <a:spLocks noGrp="1" noRot="1" noChangeAspec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66F3D96-87A0-2A83-94EA-B4BDF968E7AB}" type="slidenum">
              <a:rPr/>
              <a:t>170</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75096679" name="Slide Image Placeholder 1"/>
          <p:cNvSpPr>
            <a:spLocks noGrp="1" noRot="1" noChangeAspect="1"/>
          </p:cNvSpPr>
          <p:nvPr>
            <p:ph type="sldImg"/>
          </p:nvPr>
        </p:nvSpPr>
        <p:spPr bwMode="auto"/>
      </p:sp>
      <p:sp>
        <p:nvSpPr>
          <p:cNvPr id="1488878868" name="Notes Placeholder 2"/>
          <p:cNvSpPr>
            <a:spLocks noGrp="1"/>
          </p:cNvSpPr>
          <p:nvPr>
            <p:ph type="body" idx="1"/>
          </p:nvPr>
        </p:nvSpPr>
        <p:spPr bwMode="auto"/>
        <p:txBody>
          <a:bodyPr/>
          <a:lstStyle/>
          <a:p>
            <a:pPr>
              <a:defRPr/>
            </a:pPr>
            <a:endParaRPr/>
          </a:p>
        </p:txBody>
      </p:sp>
      <p:sp>
        <p:nvSpPr>
          <p:cNvPr id="1444795599" name="Slide Number Placeholder 3"/>
          <p:cNvSpPr>
            <a:spLocks noGrp="1"/>
          </p:cNvSpPr>
          <p:nvPr>
            <p:ph type="sldNum" sz="quarter" idx="10"/>
          </p:nvPr>
        </p:nvSpPr>
        <p:spPr bwMode="auto"/>
        <p:txBody>
          <a:bodyPr/>
          <a:lstStyle/>
          <a:p>
            <a:pPr>
              <a:defRPr/>
            </a:pPr>
            <a:fld id="{B303CC52-4961-0F9E-1E76-7CA8CBBDB287}" type="slidenum">
              <a:rPr/>
              <a:t>171</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59501734" name="Slide Image Placeholder 1"/>
          <p:cNvSpPr>
            <a:spLocks noGrp="1" noRot="1" noChangeAspect="1"/>
          </p:cNvSpPr>
          <p:nvPr>
            <p:ph type="sldImg"/>
          </p:nvPr>
        </p:nvSpPr>
        <p:spPr bwMode="auto"/>
      </p:sp>
      <p:sp>
        <p:nvSpPr>
          <p:cNvPr id="191228995" name="Notes Placeholder 2"/>
          <p:cNvSpPr>
            <a:spLocks noGrp="1"/>
          </p:cNvSpPr>
          <p:nvPr>
            <p:ph type="body" idx="1"/>
          </p:nvPr>
        </p:nvSpPr>
        <p:spPr bwMode="auto"/>
        <p:txBody>
          <a:bodyPr/>
          <a:lstStyle/>
          <a:p>
            <a:pPr>
              <a:defRPr/>
            </a:pPr>
            <a:endParaRPr/>
          </a:p>
        </p:txBody>
      </p:sp>
      <p:sp>
        <p:nvSpPr>
          <p:cNvPr id="1634765006" name="Slide Number Placeholder 3"/>
          <p:cNvSpPr>
            <a:spLocks noGrp="1"/>
          </p:cNvSpPr>
          <p:nvPr>
            <p:ph type="sldNum" sz="quarter" idx="10"/>
          </p:nvPr>
        </p:nvSpPr>
        <p:spPr bwMode="auto"/>
        <p:txBody>
          <a:bodyPr/>
          <a:lstStyle/>
          <a:p>
            <a:pPr>
              <a:defRPr/>
            </a:pPr>
            <a:fld id="{7D2050E9-8965-FD87-3723-0DA75293C247}" type="slidenum">
              <a:rPr/>
              <a:t>172</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03227204" name="Slide Image Placeholder 1"/>
          <p:cNvSpPr>
            <a:spLocks noGrp="1" noRot="1" noChangeAspect="1"/>
          </p:cNvSpPr>
          <p:nvPr>
            <p:ph type="sldImg"/>
          </p:nvPr>
        </p:nvSpPr>
        <p:spPr bwMode="auto"/>
      </p:sp>
      <p:sp>
        <p:nvSpPr>
          <p:cNvPr id="2070016010" name="Notes Placeholder 2"/>
          <p:cNvSpPr>
            <a:spLocks noGrp="1"/>
          </p:cNvSpPr>
          <p:nvPr>
            <p:ph type="body" idx="1"/>
          </p:nvPr>
        </p:nvSpPr>
        <p:spPr bwMode="auto"/>
        <p:txBody>
          <a:bodyPr/>
          <a:lstStyle/>
          <a:p>
            <a:pPr>
              <a:defRPr/>
            </a:pPr>
            <a:endParaRPr/>
          </a:p>
        </p:txBody>
      </p:sp>
      <p:sp>
        <p:nvSpPr>
          <p:cNvPr id="79034465" name="Slide Number Placeholder 3"/>
          <p:cNvSpPr>
            <a:spLocks noGrp="1"/>
          </p:cNvSpPr>
          <p:nvPr>
            <p:ph type="sldNum" sz="quarter" idx="10"/>
          </p:nvPr>
        </p:nvSpPr>
        <p:spPr bwMode="auto"/>
        <p:txBody>
          <a:bodyPr/>
          <a:lstStyle/>
          <a:p>
            <a:pPr>
              <a:defRPr/>
            </a:pPr>
            <a:fld id="{E28B5456-0A12-7FB3-945C-6F70F1F30EE7}" type="slidenum">
              <a:rPr/>
              <a:t>173</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12030700" name="Slide Image Placeholder 1"/>
          <p:cNvSpPr>
            <a:spLocks noGrp="1" noRot="1" noChangeAspect="1"/>
          </p:cNvSpPr>
          <p:nvPr>
            <p:ph type="sldImg"/>
          </p:nvPr>
        </p:nvSpPr>
        <p:spPr bwMode="auto"/>
      </p:sp>
      <p:sp>
        <p:nvSpPr>
          <p:cNvPr id="1826794819" name="Notes Placeholder 2"/>
          <p:cNvSpPr>
            <a:spLocks noGrp="1"/>
          </p:cNvSpPr>
          <p:nvPr>
            <p:ph type="body" idx="1"/>
          </p:nvPr>
        </p:nvSpPr>
        <p:spPr bwMode="auto"/>
        <p:txBody>
          <a:bodyPr/>
          <a:lstStyle/>
          <a:p>
            <a:pPr>
              <a:defRPr/>
            </a:pPr>
            <a:endParaRPr/>
          </a:p>
        </p:txBody>
      </p:sp>
      <p:sp>
        <p:nvSpPr>
          <p:cNvPr id="1241997561" name="Slide Number Placeholder 3"/>
          <p:cNvSpPr>
            <a:spLocks noGrp="1"/>
          </p:cNvSpPr>
          <p:nvPr>
            <p:ph type="sldNum" sz="quarter" idx="10"/>
          </p:nvPr>
        </p:nvSpPr>
        <p:spPr bwMode="auto"/>
        <p:txBody>
          <a:bodyPr/>
          <a:lstStyle/>
          <a:p>
            <a:pPr>
              <a:defRPr/>
            </a:pPr>
            <a:fld id="{D20310EE-0E19-EA6A-C989-37970107DFA9}" type="slidenum">
              <a:rPr/>
              <a:t>174</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7794303" name="Slide Image Placeholder 1"/>
          <p:cNvSpPr>
            <a:spLocks noGrp="1" noRot="1" noChangeAspect="1"/>
          </p:cNvSpPr>
          <p:nvPr>
            <p:ph type="sldImg"/>
          </p:nvPr>
        </p:nvSpPr>
        <p:spPr bwMode="auto"/>
      </p:sp>
      <p:sp>
        <p:nvSpPr>
          <p:cNvPr id="1106111968" name="Notes Placeholder 2"/>
          <p:cNvSpPr>
            <a:spLocks noGrp="1"/>
          </p:cNvSpPr>
          <p:nvPr>
            <p:ph type="body" idx="1"/>
          </p:nvPr>
        </p:nvSpPr>
        <p:spPr bwMode="auto"/>
        <p:txBody>
          <a:bodyPr/>
          <a:lstStyle/>
          <a:p>
            <a:pPr>
              <a:defRPr/>
            </a:pPr>
            <a:endParaRPr/>
          </a:p>
        </p:txBody>
      </p:sp>
      <p:sp>
        <p:nvSpPr>
          <p:cNvPr id="1547532571" name="Slide Number Placeholder 3"/>
          <p:cNvSpPr>
            <a:spLocks noGrp="1"/>
          </p:cNvSpPr>
          <p:nvPr>
            <p:ph type="sldNum" sz="quarter" idx="10"/>
          </p:nvPr>
        </p:nvSpPr>
        <p:spPr bwMode="auto"/>
        <p:txBody>
          <a:bodyPr/>
          <a:lstStyle/>
          <a:p>
            <a:pPr>
              <a:defRPr/>
            </a:pPr>
            <a:fld id="{CA5D9BDB-B51D-97AA-4937-B89CCFE6103E}" type="slidenum">
              <a:rPr/>
              <a:t>175</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89222275" name="Slide Image Placeholder 1"/>
          <p:cNvSpPr>
            <a:spLocks noGrp="1" noRot="1" noChangeAspect="1"/>
          </p:cNvSpPr>
          <p:nvPr>
            <p:ph type="sldImg"/>
          </p:nvPr>
        </p:nvSpPr>
        <p:spPr bwMode="auto"/>
      </p:sp>
      <p:sp>
        <p:nvSpPr>
          <p:cNvPr id="148502446" name="Notes Placeholder 2"/>
          <p:cNvSpPr>
            <a:spLocks noGrp="1"/>
          </p:cNvSpPr>
          <p:nvPr>
            <p:ph type="body" idx="1"/>
          </p:nvPr>
        </p:nvSpPr>
        <p:spPr bwMode="auto"/>
        <p:txBody>
          <a:bodyPr/>
          <a:lstStyle/>
          <a:p>
            <a:pPr>
              <a:defRPr/>
            </a:pPr>
            <a:endParaRPr/>
          </a:p>
        </p:txBody>
      </p:sp>
      <p:sp>
        <p:nvSpPr>
          <p:cNvPr id="890713207" name="Slide Number Placeholder 3"/>
          <p:cNvSpPr>
            <a:spLocks noGrp="1"/>
          </p:cNvSpPr>
          <p:nvPr>
            <p:ph type="sldNum" sz="quarter" idx="10"/>
          </p:nvPr>
        </p:nvSpPr>
        <p:spPr bwMode="auto"/>
        <p:txBody>
          <a:bodyPr/>
          <a:lstStyle/>
          <a:p>
            <a:pPr>
              <a:defRPr/>
            </a:pPr>
            <a:fld id="{93379AE1-ECC8-CBCF-E542-10D7EA3E3E0F}" type="slidenum">
              <a:rPr/>
              <a:t>176</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65943332" name="Slide Image Placeholder 1"/>
          <p:cNvSpPr>
            <a:spLocks noGrp="1" noRot="1" noChangeAspect="1"/>
          </p:cNvSpPr>
          <p:nvPr>
            <p:ph type="sldImg"/>
          </p:nvPr>
        </p:nvSpPr>
        <p:spPr bwMode="auto"/>
      </p:sp>
      <p:sp>
        <p:nvSpPr>
          <p:cNvPr id="785220357" name="Notes Placeholder 2"/>
          <p:cNvSpPr>
            <a:spLocks noGrp="1"/>
          </p:cNvSpPr>
          <p:nvPr>
            <p:ph type="body" idx="1"/>
          </p:nvPr>
        </p:nvSpPr>
        <p:spPr bwMode="auto"/>
        <p:txBody>
          <a:bodyPr/>
          <a:lstStyle/>
          <a:p>
            <a:pPr>
              <a:defRPr/>
            </a:pPr>
            <a:endParaRPr/>
          </a:p>
        </p:txBody>
      </p:sp>
      <p:sp>
        <p:nvSpPr>
          <p:cNvPr id="2058526457" name="Slide Number Placeholder 3"/>
          <p:cNvSpPr>
            <a:spLocks noGrp="1"/>
          </p:cNvSpPr>
          <p:nvPr>
            <p:ph type="sldNum" sz="quarter" idx="10"/>
          </p:nvPr>
        </p:nvSpPr>
        <p:spPr bwMode="auto"/>
        <p:txBody>
          <a:bodyPr/>
          <a:lstStyle/>
          <a:p>
            <a:pPr>
              <a:defRPr/>
            </a:pPr>
            <a:fld id="{954AAE01-1F56-C4EF-A958-2FD79EACADF7}" type="slidenum">
              <a:rPr/>
              <a:t>177</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41492946" name="Slide Image Placeholder 1"/>
          <p:cNvSpPr>
            <a:spLocks noGrp="1" noRot="1" noChangeAspect="1"/>
          </p:cNvSpPr>
          <p:nvPr>
            <p:ph type="sldImg"/>
          </p:nvPr>
        </p:nvSpPr>
        <p:spPr bwMode="auto"/>
      </p:sp>
      <p:sp>
        <p:nvSpPr>
          <p:cNvPr id="85032875" name="Notes Placeholder 2"/>
          <p:cNvSpPr>
            <a:spLocks noGrp="1"/>
          </p:cNvSpPr>
          <p:nvPr>
            <p:ph type="body" idx="1"/>
          </p:nvPr>
        </p:nvSpPr>
        <p:spPr bwMode="auto"/>
        <p:txBody>
          <a:bodyPr/>
          <a:lstStyle/>
          <a:p>
            <a:pPr>
              <a:defRPr/>
            </a:pPr>
            <a:endParaRPr/>
          </a:p>
        </p:txBody>
      </p:sp>
      <p:sp>
        <p:nvSpPr>
          <p:cNvPr id="2049412796" name="Slide Number Placeholder 3"/>
          <p:cNvSpPr>
            <a:spLocks noGrp="1"/>
          </p:cNvSpPr>
          <p:nvPr>
            <p:ph type="sldNum" sz="quarter" idx="10"/>
          </p:nvPr>
        </p:nvSpPr>
        <p:spPr bwMode="auto"/>
        <p:txBody>
          <a:bodyPr/>
          <a:lstStyle/>
          <a:p>
            <a:pPr>
              <a:defRPr/>
            </a:pPr>
            <a:fld id="{91486BA0-1631-EBC9-EBCB-2A05041A685A}" type="slidenum">
              <a:rPr/>
              <a:t>178</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36158412" name="Slide Image Placeholder 1"/>
          <p:cNvSpPr>
            <a:spLocks noGrp="1" noRot="1" noChangeAspect="1"/>
          </p:cNvSpPr>
          <p:nvPr>
            <p:ph type="sldImg"/>
          </p:nvPr>
        </p:nvSpPr>
        <p:spPr bwMode="auto"/>
      </p:sp>
      <p:sp>
        <p:nvSpPr>
          <p:cNvPr id="1461173148" name="Notes Placeholder 2"/>
          <p:cNvSpPr>
            <a:spLocks noGrp="1"/>
          </p:cNvSpPr>
          <p:nvPr>
            <p:ph type="body" idx="1"/>
          </p:nvPr>
        </p:nvSpPr>
        <p:spPr bwMode="auto"/>
        <p:txBody>
          <a:bodyPr/>
          <a:lstStyle/>
          <a:p>
            <a:pPr>
              <a:defRPr/>
            </a:pPr>
            <a:endParaRPr/>
          </a:p>
        </p:txBody>
      </p:sp>
      <p:sp>
        <p:nvSpPr>
          <p:cNvPr id="1678798205" name="Slide Number Placeholder 3"/>
          <p:cNvSpPr>
            <a:spLocks noGrp="1"/>
          </p:cNvSpPr>
          <p:nvPr>
            <p:ph type="sldNum" sz="quarter" idx="10"/>
          </p:nvPr>
        </p:nvSpPr>
        <p:spPr bwMode="auto"/>
        <p:txBody>
          <a:bodyPr/>
          <a:lstStyle/>
          <a:p>
            <a:pPr>
              <a:defRPr/>
            </a:pPr>
            <a:fld id="{9F3085CE-D99B-92F6-B781-95B5BFAF2B34}" type="slidenum">
              <a:rPr/>
              <a:t>179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78991254" name="Slide Image Placeholder 1"/>
          <p:cNvSpPr>
            <a:spLocks noGrp="1" noRot="1" noChangeAspect="1"/>
          </p:cNvSpPr>
          <p:nvPr>
            <p:ph type="sldImg"/>
          </p:nvPr>
        </p:nvSpPr>
        <p:spPr bwMode="auto"/>
      </p:sp>
      <p:sp>
        <p:nvSpPr>
          <p:cNvPr id="394369122" name="Notes Placeholder 2"/>
          <p:cNvSpPr>
            <a:spLocks noGrp="1"/>
          </p:cNvSpPr>
          <p:nvPr>
            <p:ph type="body" idx="1"/>
          </p:nvPr>
        </p:nvSpPr>
        <p:spPr bwMode="auto"/>
        <p:txBody>
          <a:bodyPr/>
          <a:lstStyle/>
          <a:p>
            <a:pPr>
              <a:defRPr/>
            </a:pPr>
            <a:endParaRPr/>
          </a:p>
        </p:txBody>
      </p:sp>
      <p:sp>
        <p:nvSpPr>
          <p:cNvPr id="1439799710" name="Slide Number Placeholder 3"/>
          <p:cNvSpPr>
            <a:spLocks noGrp="1"/>
          </p:cNvSpPr>
          <p:nvPr>
            <p:ph type="sldNum" sz="quarter" idx="10"/>
          </p:nvPr>
        </p:nvSpPr>
        <p:spPr bwMode="auto"/>
        <p:txBody>
          <a:bodyPr/>
          <a:lstStyle/>
          <a:p>
            <a:pPr>
              <a:defRPr/>
            </a:pPr>
            <a:fld id="{1BDD9CA8-E17D-F7BA-CA42-40636E45A4BF}" type="slidenum">
              <a:rPr/>
              <a:t>18</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83259427" name="Slide Image Placeholder 1"/>
          <p:cNvSpPr>
            <a:spLocks noGrp="1" noRot="1" noChangeAspect="1"/>
          </p:cNvSpPr>
          <p:nvPr>
            <p:ph type="sldImg"/>
          </p:nvPr>
        </p:nvSpPr>
        <p:spPr bwMode="auto"/>
      </p:sp>
      <p:sp>
        <p:nvSpPr>
          <p:cNvPr id="1458163952" name="Notes Placeholder 2"/>
          <p:cNvSpPr>
            <a:spLocks noGrp="1"/>
          </p:cNvSpPr>
          <p:nvPr>
            <p:ph type="body" idx="1"/>
          </p:nvPr>
        </p:nvSpPr>
        <p:spPr bwMode="auto"/>
        <p:txBody>
          <a:bodyPr/>
          <a:lstStyle/>
          <a:p>
            <a:pPr>
              <a:defRPr/>
            </a:pPr>
            <a:endParaRPr/>
          </a:p>
        </p:txBody>
      </p:sp>
      <p:sp>
        <p:nvSpPr>
          <p:cNvPr id="1394811424" name="Slide Number Placeholder 3"/>
          <p:cNvSpPr>
            <a:spLocks noGrp="1"/>
          </p:cNvSpPr>
          <p:nvPr>
            <p:ph type="sldNum" sz="quarter" idx="10"/>
          </p:nvPr>
        </p:nvSpPr>
        <p:spPr bwMode="auto"/>
        <p:txBody>
          <a:bodyPr/>
          <a:lstStyle/>
          <a:p>
            <a:pPr>
              <a:defRPr/>
            </a:pPr>
            <a:fld id="{75129000-03F1-BCD9-9E10-6D8DEE6172CC}" type="slidenum">
              <a:rPr/>
              <a:t>180</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59390240" name="Slide Image Placeholder 1"/>
          <p:cNvSpPr>
            <a:spLocks noGrp="1" noRot="1" noChangeAspect="1"/>
          </p:cNvSpPr>
          <p:nvPr>
            <p:ph type="sldImg"/>
          </p:nvPr>
        </p:nvSpPr>
        <p:spPr bwMode="auto"/>
      </p:sp>
      <p:sp>
        <p:nvSpPr>
          <p:cNvPr id="449711805" name="Notes Placeholder 2"/>
          <p:cNvSpPr>
            <a:spLocks noGrp="1"/>
          </p:cNvSpPr>
          <p:nvPr>
            <p:ph type="body" idx="1"/>
          </p:nvPr>
        </p:nvSpPr>
        <p:spPr bwMode="auto"/>
        <p:txBody>
          <a:bodyPr/>
          <a:lstStyle/>
          <a:p>
            <a:pPr>
              <a:defRPr/>
            </a:pPr>
            <a:endParaRPr/>
          </a:p>
        </p:txBody>
      </p:sp>
      <p:sp>
        <p:nvSpPr>
          <p:cNvPr id="1375736132" name="Slide Number Placeholder 3"/>
          <p:cNvSpPr>
            <a:spLocks noGrp="1"/>
          </p:cNvSpPr>
          <p:nvPr>
            <p:ph type="sldNum" sz="quarter" idx="10"/>
          </p:nvPr>
        </p:nvSpPr>
        <p:spPr bwMode="auto"/>
        <p:txBody>
          <a:bodyPr/>
          <a:lstStyle/>
          <a:p>
            <a:pPr>
              <a:defRPr/>
            </a:pPr>
            <a:fld id="{C870539B-CD74-7D5F-417F-0DE280F0903E}" type="slidenum">
              <a:rPr/>
              <a:t>181</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16925895" name="Slide Image Placeholder 1"/>
          <p:cNvSpPr>
            <a:spLocks noGrp="1" noRot="1" noChangeAspect="1"/>
          </p:cNvSpPr>
          <p:nvPr>
            <p:ph type="sldImg"/>
          </p:nvPr>
        </p:nvSpPr>
        <p:spPr bwMode="auto"/>
      </p:sp>
      <p:sp>
        <p:nvSpPr>
          <p:cNvPr id="2062900651" name="Notes Placeholder 2"/>
          <p:cNvSpPr>
            <a:spLocks noGrp="1"/>
          </p:cNvSpPr>
          <p:nvPr>
            <p:ph type="body" idx="1"/>
          </p:nvPr>
        </p:nvSpPr>
        <p:spPr bwMode="auto"/>
        <p:txBody>
          <a:bodyPr/>
          <a:lstStyle/>
          <a:p>
            <a:pPr>
              <a:defRPr/>
            </a:pPr>
            <a:endParaRPr/>
          </a:p>
        </p:txBody>
      </p:sp>
      <p:sp>
        <p:nvSpPr>
          <p:cNvPr id="492515994" name="Slide Number Placeholder 3"/>
          <p:cNvSpPr>
            <a:spLocks noGrp="1"/>
          </p:cNvSpPr>
          <p:nvPr>
            <p:ph type="sldNum" sz="quarter" idx="10"/>
          </p:nvPr>
        </p:nvSpPr>
        <p:spPr bwMode="auto"/>
        <p:txBody>
          <a:bodyPr/>
          <a:lstStyle/>
          <a:p>
            <a:pPr>
              <a:defRPr/>
            </a:pPr>
            <a:fld id="{DFC75338-FED4-9324-5F77-6907BE622F0C}" type="slidenum">
              <a:rPr/>
              <a:t>182</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03264189" name="Slide Image Placeholder 1"/>
          <p:cNvSpPr>
            <a:spLocks noGrp="1" noRot="1" noChangeAspect="1"/>
          </p:cNvSpPr>
          <p:nvPr>
            <p:ph type="sldImg"/>
          </p:nvPr>
        </p:nvSpPr>
        <p:spPr bwMode="auto"/>
      </p:sp>
      <p:sp>
        <p:nvSpPr>
          <p:cNvPr id="1070147809" name="Notes Placeholder 2"/>
          <p:cNvSpPr>
            <a:spLocks noGrp="1"/>
          </p:cNvSpPr>
          <p:nvPr>
            <p:ph type="body" idx="1"/>
          </p:nvPr>
        </p:nvSpPr>
        <p:spPr bwMode="auto"/>
        <p:txBody>
          <a:bodyPr/>
          <a:lstStyle/>
          <a:p>
            <a:pPr>
              <a:defRPr/>
            </a:pPr>
            <a:endParaRPr/>
          </a:p>
        </p:txBody>
      </p:sp>
      <p:sp>
        <p:nvSpPr>
          <p:cNvPr id="320442901" name="Slide Number Placeholder 3"/>
          <p:cNvSpPr>
            <a:spLocks noGrp="1"/>
          </p:cNvSpPr>
          <p:nvPr>
            <p:ph type="sldNum" sz="quarter" idx="10"/>
          </p:nvPr>
        </p:nvSpPr>
        <p:spPr bwMode="auto"/>
        <p:txBody>
          <a:bodyPr/>
          <a:lstStyle/>
          <a:p>
            <a:pPr>
              <a:defRPr/>
            </a:pPr>
            <a:fld id="{C8E12BE5-9E0E-A031-0710-FDE72FAF8355}" type="slidenum">
              <a:rPr/>
              <a:t>183</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4374482" name="Slide Image Placeholder 1"/>
          <p:cNvSpPr>
            <a:spLocks noGrp="1" noRot="1" noChangeAspect="1"/>
          </p:cNvSpPr>
          <p:nvPr>
            <p:ph type="sldImg"/>
          </p:nvPr>
        </p:nvSpPr>
        <p:spPr bwMode="auto"/>
      </p:sp>
      <p:sp>
        <p:nvSpPr>
          <p:cNvPr id="462921658" name="Notes Placeholder 2"/>
          <p:cNvSpPr>
            <a:spLocks noGrp="1"/>
          </p:cNvSpPr>
          <p:nvPr>
            <p:ph type="body" idx="1"/>
          </p:nvPr>
        </p:nvSpPr>
        <p:spPr bwMode="auto"/>
        <p:txBody>
          <a:bodyPr/>
          <a:lstStyle/>
          <a:p>
            <a:pPr>
              <a:defRPr/>
            </a:pPr>
            <a:endParaRPr/>
          </a:p>
        </p:txBody>
      </p:sp>
      <p:sp>
        <p:nvSpPr>
          <p:cNvPr id="1683754593" name="Slide Number Placeholder 3"/>
          <p:cNvSpPr>
            <a:spLocks noGrp="1"/>
          </p:cNvSpPr>
          <p:nvPr>
            <p:ph type="sldNum" sz="quarter" idx="10"/>
          </p:nvPr>
        </p:nvSpPr>
        <p:spPr bwMode="auto"/>
        <p:txBody>
          <a:bodyPr/>
          <a:lstStyle/>
          <a:p>
            <a:pPr>
              <a:defRPr/>
            </a:pPr>
            <a:fld id="{08751689-9B10-AD9F-F325-DA5ACA6A1DD7}" type="slidenum">
              <a:rPr/>
              <a:t>184</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94523911" name="Slide Image Placeholder 1"/>
          <p:cNvSpPr>
            <a:spLocks noGrp="1" noRot="1" noChangeAspect="1"/>
          </p:cNvSpPr>
          <p:nvPr>
            <p:ph type="sldImg"/>
          </p:nvPr>
        </p:nvSpPr>
        <p:spPr bwMode="auto"/>
      </p:sp>
      <p:sp>
        <p:nvSpPr>
          <p:cNvPr id="888159881" name="Notes Placeholder 2"/>
          <p:cNvSpPr>
            <a:spLocks noGrp="1"/>
          </p:cNvSpPr>
          <p:nvPr>
            <p:ph type="body" idx="1"/>
          </p:nvPr>
        </p:nvSpPr>
        <p:spPr bwMode="auto"/>
        <p:txBody>
          <a:bodyPr/>
          <a:lstStyle/>
          <a:p>
            <a:pPr>
              <a:defRPr/>
            </a:pPr>
            <a:endParaRPr/>
          </a:p>
        </p:txBody>
      </p:sp>
      <p:sp>
        <p:nvSpPr>
          <p:cNvPr id="292991687" name="Slide Number Placeholder 3"/>
          <p:cNvSpPr>
            <a:spLocks noGrp="1"/>
          </p:cNvSpPr>
          <p:nvPr>
            <p:ph type="sldNum" sz="quarter" idx="10"/>
          </p:nvPr>
        </p:nvSpPr>
        <p:spPr bwMode="auto"/>
        <p:txBody>
          <a:bodyPr/>
          <a:lstStyle/>
          <a:p>
            <a:pPr>
              <a:defRPr/>
            </a:pPr>
            <a:fld id="{9E1A15D0-B2B3-BEF7-3184-159AE3E1C398}" type="slidenum">
              <a:rPr/>
              <a:t>185</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79651615" name="Slide Image Placeholder 1"/>
          <p:cNvSpPr>
            <a:spLocks noGrp="1" noRot="1" noChangeAspect="1"/>
          </p:cNvSpPr>
          <p:nvPr>
            <p:ph type="sldImg"/>
          </p:nvPr>
        </p:nvSpPr>
        <p:spPr bwMode="auto"/>
      </p:sp>
      <p:sp>
        <p:nvSpPr>
          <p:cNvPr id="83927478" name="Notes Placeholder 2"/>
          <p:cNvSpPr>
            <a:spLocks noGrp="1"/>
          </p:cNvSpPr>
          <p:nvPr>
            <p:ph type="body" idx="1"/>
          </p:nvPr>
        </p:nvSpPr>
        <p:spPr bwMode="auto"/>
        <p:txBody>
          <a:bodyPr/>
          <a:lstStyle/>
          <a:p>
            <a:pPr>
              <a:defRPr/>
            </a:pPr>
            <a:endParaRPr/>
          </a:p>
        </p:txBody>
      </p:sp>
      <p:sp>
        <p:nvSpPr>
          <p:cNvPr id="188282357" name="Slide Number Placeholder 3"/>
          <p:cNvSpPr>
            <a:spLocks noGrp="1"/>
          </p:cNvSpPr>
          <p:nvPr>
            <p:ph type="sldNum" sz="quarter" idx="10"/>
          </p:nvPr>
        </p:nvSpPr>
        <p:spPr bwMode="auto"/>
        <p:txBody>
          <a:bodyPr/>
          <a:lstStyle/>
          <a:p>
            <a:pPr>
              <a:defRPr/>
            </a:pPr>
            <a:fld id="{22C1207A-5D1D-83D8-7E51-AD0F2A2BFF3B}" type="slidenum">
              <a:rPr/>
              <a:t>186</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33674177" name="Slide Image Placeholder 1"/>
          <p:cNvSpPr>
            <a:spLocks noGrp="1" noRot="1" noChangeAspect="1"/>
          </p:cNvSpPr>
          <p:nvPr>
            <p:ph type="sldImg"/>
          </p:nvPr>
        </p:nvSpPr>
        <p:spPr bwMode="auto"/>
      </p:sp>
      <p:sp>
        <p:nvSpPr>
          <p:cNvPr id="1271980302" name="Notes Placeholder 2"/>
          <p:cNvSpPr>
            <a:spLocks noGrp="1"/>
          </p:cNvSpPr>
          <p:nvPr>
            <p:ph type="body" idx="1"/>
          </p:nvPr>
        </p:nvSpPr>
        <p:spPr bwMode="auto"/>
        <p:txBody>
          <a:bodyPr/>
          <a:lstStyle/>
          <a:p>
            <a:pPr>
              <a:defRPr/>
            </a:pPr>
            <a:endParaRPr/>
          </a:p>
        </p:txBody>
      </p:sp>
      <p:sp>
        <p:nvSpPr>
          <p:cNvPr id="1965684061" name="Slide Number Placeholder 3"/>
          <p:cNvSpPr>
            <a:spLocks noGrp="1"/>
          </p:cNvSpPr>
          <p:nvPr>
            <p:ph type="sldNum" sz="quarter" idx="10"/>
          </p:nvPr>
        </p:nvSpPr>
        <p:spPr bwMode="auto"/>
        <p:txBody>
          <a:bodyPr/>
          <a:lstStyle/>
          <a:p>
            <a:pPr>
              <a:defRPr/>
            </a:pPr>
            <a:fld id="{D6B6C71B-395E-D865-A80E-BA7CEC57081B}" type="slidenum">
              <a:rPr/>
              <a:t>187</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90316836" name="Slide Image Placeholder 1"/>
          <p:cNvSpPr>
            <a:spLocks noGrp="1" noRot="1" noChangeAspect="1"/>
          </p:cNvSpPr>
          <p:nvPr>
            <p:ph type="sldImg"/>
          </p:nvPr>
        </p:nvSpPr>
        <p:spPr bwMode="auto"/>
      </p:sp>
      <p:sp>
        <p:nvSpPr>
          <p:cNvPr id="212996477" name="Notes Placeholder 2"/>
          <p:cNvSpPr>
            <a:spLocks noGrp="1"/>
          </p:cNvSpPr>
          <p:nvPr>
            <p:ph type="body" idx="1"/>
          </p:nvPr>
        </p:nvSpPr>
        <p:spPr bwMode="auto"/>
        <p:txBody>
          <a:bodyPr/>
          <a:lstStyle/>
          <a:p>
            <a:pPr>
              <a:defRPr/>
            </a:pPr>
            <a:endParaRPr/>
          </a:p>
        </p:txBody>
      </p:sp>
      <p:sp>
        <p:nvSpPr>
          <p:cNvPr id="419213821" name="Slide Number Placeholder 3"/>
          <p:cNvSpPr>
            <a:spLocks noGrp="1"/>
          </p:cNvSpPr>
          <p:nvPr>
            <p:ph type="sldNum" sz="quarter" idx="10"/>
          </p:nvPr>
        </p:nvSpPr>
        <p:spPr bwMode="auto"/>
        <p:txBody>
          <a:bodyPr/>
          <a:lstStyle/>
          <a:p>
            <a:pPr>
              <a:defRPr/>
            </a:pPr>
            <a:fld id="{177CBA88-BF2C-476D-49E5-3876494B3911}" type="slidenum">
              <a:rPr/>
              <a:t>188</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1467083" name="Slide Image Placeholder 1"/>
          <p:cNvSpPr>
            <a:spLocks noGrp="1" noRot="1" noChangeAspect="1"/>
          </p:cNvSpPr>
          <p:nvPr>
            <p:ph type="sldImg"/>
          </p:nvPr>
        </p:nvSpPr>
        <p:spPr bwMode="auto"/>
      </p:sp>
      <p:sp>
        <p:nvSpPr>
          <p:cNvPr id="830993221" name="Notes Placeholder 2"/>
          <p:cNvSpPr>
            <a:spLocks noGrp="1"/>
          </p:cNvSpPr>
          <p:nvPr>
            <p:ph type="body" idx="1"/>
          </p:nvPr>
        </p:nvSpPr>
        <p:spPr bwMode="auto"/>
        <p:txBody>
          <a:bodyPr/>
          <a:lstStyle/>
          <a:p>
            <a:pPr>
              <a:defRPr/>
            </a:pPr>
            <a:endParaRPr/>
          </a:p>
        </p:txBody>
      </p:sp>
      <p:sp>
        <p:nvSpPr>
          <p:cNvPr id="2102373578" name="Slide Number Placeholder 3"/>
          <p:cNvSpPr>
            <a:spLocks noGrp="1"/>
          </p:cNvSpPr>
          <p:nvPr>
            <p:ph type="sldNum" sz="quarter" idx="10"/>
          </p:nvPr>
        </p:nvSpPr>
        <p:spPr bwMode="auto"/>
        <p:txBody>
          <a:bodyPr/>
          <a:lstStyle/>
          <a:p>
            <a:pPr>
              <a:defRPr/>
            </a:pPr>
            <a:fld id="{43D80DD4-E48C-3B94-9437-31C612AA93EE}" type="slidenum">
              <a:rPr/>
              <a:t>189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63454187" name="Slide Image Placeholder 1"/>
          <p:cNvSpPr>
            <a:spLocks noGrp="1" noRot="1" noChangeAspect="1"/>
          </p:cNvSpPr>
          <p:nvPr>
            <p:ph type="sldImg"/>
          </p:nvPr>
        </p:nvSpPr>
        <p:spPr bwMode="auto"/>
      </p:sp>
      <p:sp>
        <p:nvSpPr>
          <p:cNvPr id="1053748" name="Notes Placeholder 2"/>
          <p:cNvSpPr>
            <a:spLocks noGrp="1"/>
          </p:cNvSpPr>
          <p:nvPr>
            <p:ph type="body" idx="1"/>
          </p:nvPr>
        </p:nvSpPr>
        <p:spPr bwMode="auto"/>
        <p:txBody>
          <a:bodyPr/>
          <a:lstStyle/>
          <a:p>
            <a:pPr>
              <a:defRPr/>
            </a:pPr>
            <a:endParaRPr/>
          </a:p>
        </p:txBody>
      </p:sp>
      <p:sp>
        <p:nvSpPr>
          <p:cNvPr id="1145178316" name="Slide Number Placeholder 3"/>
          <p:cNvSpPr>
            <a:spLocks noGrp="1"/>
          </p:cNvSpPr>
          <p:nvPr>
            <p:ph type="sldNum" sz="quarter" idx="10"/>
          </p:nvPr>
        </p:nvSpPr>
        <p:spPr bwMode="auto"/>
        <p:txBody>
          <a:bodyPr/>
          <a:lstStyle/>
          <a:p>
            <a:pPr>
              <a:defRPr/>
            </a:pPr>
            <a:fld id="{176A7A7F-A973-0650-0C81-F8772D4A784E}" type="slidenum">
              <a:rPr/>
              <a:t>19</a:t>
            </a:fld>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63649993" name="Slide Image Placeholder 1"/>
          <p:cNvSpPr>
            <a:spLocks noGrp="1" noRot="1" noChangeAspect="1"/>
          </p:cNvSpPr>
          <p:nvPr>
            <p:ph type="sldImg"/>
          </p:nvPr>
        </p:nvSpPr>
        <p:spPr bwMode="auto"/>
      </p:sp>
      <p:sp>
        <p:nvSpPr>
          <p:cNvPr id="353745391" name="Notes Placeholder 2"/>
          <p:cNvSpPr>
            <a:spLocks noGrp="1"/>
          </p:cNvSpPr>
          <p:nvPr>
            <p:ph type="body" idx="1"/>
          </p:nvPr>
        </p:nvSpPr>
        <p:spPr bwMode="auto"/>
        <p:txBody>
          <a:bodyPr/>
          <a:lstStyle/>
          <a:p>
            <a:pPr>
              <a:defRPr/>
            </a:pPr>
            <a:endParaRPr/>
          </a:p>
        </p:txBody>
      </p:sp>
      <p:sp>
        <p:nvSpPr>
          <p:cNvPr id="1369582068" name="Slide Number Placeholder 3"/>
          <p:cNvSpPr>
            <a:spLocks noGrp="1"/>
          </p:cNvSpPr>
          <p:nvPr>
            <p:ph type="sldNum" sz="quarter" idx="10"/>
          </p:nvPr>
        </p:nvSpPr>
        <p:spPr bwMode="auto"/>
        <p:txBody>
          <a:bodyPr/>
          <a:lstStyle/>
          <a:p>
            <a:pPr>
              <a:defRPr/>
            </a:pPr>
            <a:fld id="{0A6CBC6A-FE1F-8CCE-E55F-0D408BECB4A7}" type="slidenum">
              <a:rPr/>
              <a:t>190</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2780425" name="Slide Image Placeholder 1"/>
          <p:cNvSpPr>
            <a:spLocks noGrp="1" noRot="1" noChangeAspect="1"/>
          </p:cNvSpPr>
          <p:nvPr>
            <p:ph type="sldImg"/>
          </p:nvPr>
        </p:nvSpPr>
        <p:spPr bwMode="auto"/>
      </p:sp>
      <p:sp>
        <p:nvSpPr>
          <p:cNvPr id="2044525020" name="Notes Placeholder 2"/>
          <p:cNvSpPr>
            <a:spLocks noGrp="1"/>
          </p:cNvSpPr>
          <p:nvPr>
            <p:ph type="body" idx="1"/>
          </p:nvPr>
        </p:nvSpPr>
        <p:spPr bwMode="auto"/>
        <p:txBody>
          <a:bodyPr/>
          <a:lstStyle/>
          <a:p>
            <a:pPr>
              <a:defRPr/>
            </a:pPr>
            <a:endParaRPr/>
          </a:p>
        </p:txBody>
      </p:sp>
      <p:sp>
        <p:nvSpPr>
          <p:cNvPr id="1663448866" name="Slide Number Placeholder 3"/>
          <p:cNvSpPr>
            <a:spLocks noGrp="1"/>
          </p:cNvSpPr>
          <p:nvPr>
            <p:ph type="sldNum" sz="quarter" idx="10"/>
          </p:nvPr>
        </p:nvSpPr>
        <p:spPr bwMode="auto"/>
        <p:txBody>
          <a:bodyPr/>
          <a:lstStyle/>
          <a:p>
            <a:pPr>
              <a:defRPr/>
            </a:pPr>
            <a:fld id="{645940D3-2B64-E42B-D09B-2EBBDC690B60}" type="slidenum">
              <a:rPr/>
              <a:t>191</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52241906" name="Slide Image Placeholder 1"/>
          <p:cNvSpPr>
            <a:spLocks noGrp="1" noRot="1" noChangeAspect="1"/>
          </p:cNvSpPr>
          <p:nvPr>
            <p:ph type="sldImg"/>
          </p:nvPr>
        </p:nvSpPr>
        <p:spPr bwMode="auto"/>
      </p:sp>
      <p:sp>
        <p:nvSpPr>
          <p:cNvPr id="1755394255" name="Notes Placeholder 2"/>
          <p:cNvSpPr>
            <a:spLocks noGrp="1"/>
          </p:cNvSpPr>
          <p:nvPr>
            <p:ph type="body" idx="1"/>
          </p:nvPr>
        </p:nvSpPr>
        <p:spPr bwMode="auto"/>
        <p:txBody>
          <a:bodyPr/>
          <a:lstStyle/>
          <a:p>
            <a:pPr>
              <a:defRPr/>
            </a:pPr>
            <a:endParaRPr/>
          </a:p>
        </p:txBody>
      </p:sp>
      <p:sp>
        <p:nvSpPr>
          <p:cNvPr id="749299839" name="Slide Number Placeholder 3"/>
          <p:cNvSpPr>
            <a:spLocks noGrp="1"/>
          </p:cNvSpPr>
          <p:nvPr>
            <p:ph type="sldNum" sz="quarter" idx="10"/>
          </p:nvPr>
        </p:nvSpPr>
        <p:spPr bwMode="auto"/>
        <p:txBody>
          <a:bodyPr/>
          <a:lstStyle/>
          <a:p>
            <a:pPr>
              <a:defRPr/>
            </a:pPr>
            <a:fld id="{E9D6E13B-901A-90F5-A3D7-6E25005B51DE}" type="slidenum">
              <a:rPr/>
              <a:t>192</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6680010" name="Slide Image Placeholder 1"/>
          <p:cNvSpPr>
            <a:spLocks noGrp="1" noRot="1" noChangeAspect="1"/>
          </p:cNvSpPr>
          <p:nvPr>
            <p:ph type="sldImg"/>
          </p:nvPr>
        </p:nvSpPr>
        <p:spPr bwMode="auto"/>
      </p:sp>
      <p:sp>
        <p:nvSpPr>
          <p:cNvPr id="30666527" name="Notes Placeholder 2"/>
          <p:cNvSpPr>
            <a:spLocks noGrp="1"/>
          </p:cNvSpPr>
          <p:nvPr>
            <p:ph type="body" idx="1"/>
          </p:nvPr>
        </p:nvSpPr>
        <p:spPr bwMode="auto"/>
        <p:txBody>
          <a:bodyPr/>
          <a:lstStyle/>
          <a:p>
            <a:pPr>
              <a:defRPr/>
            </a:pPr>
            <a:endParaRPr/>
          </a:p>
        </p:txBody>
      </p:sp>
      <p:sp>
        <p:nvSpPr>
          <p:cNvPr id="1411154774" name="Slide Number Placeholder 3"/>
          <p:cNvSpPr>
            <a:spLocks noGrp="1"/>
          </p:cNvSpPr>
          <p:nvPr>
            <p:ph type="sldNum" sz="quarter" idx="10"/>
          </p:nvPr>
        </p:nvSpPr>
        <p:spPr bwMode="auto"/>
        <p:txBody>
          <a:bodyPr/>
          <a:lstStyle/>
          <a:p>
            <a:pPr>
              <a:defRPr/>
            </a:pPr>
            <a:fld id="{679C70BD-F3D3-48E6-4C0A-8AC700A93BA9}" type="slidenum">
              <a:rPr/>
              <a:t>193</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82551952" name="Slide Image Placeholder 1"/>
          <p:cNvSpPr>
            <a:spLocks noGrp="1" noRot="1" noChangeAspect="1"/>
          </p:cNvSpPr>
          <p:nvPr>
            <p:ph type="sldImg"/>
          </p:nvPr>
        </p:nvSpPr>
        <p:spPr bwMode="auto"/>
      </p:sp>
      <p:sp>
        <p:nvSpPr>
          <p:cNvPr id="256161224" name="Notes Placeholder 2"/>
          <p:cNvSpPr>
            <a:spLocks noGrp="1"/>
          </p:cNvSpPr>
          <p:nvPr>
            <p:ph type="body" idx="1"/>
          </p:nvPr>
        </p:nvSpPr>
        <p:spPr bwMode="auto"/>
        <p:txBody>
          <a:bodyPr/>
          <a:lstStyle/>
          <a:p>
            <a:pPr>
              <a:defRPr/>
            </a:pPr>
            <a:endParaRPr/>
          </a:p>
        </p:txBody>
      </p:sp>
      <p:sp>
        <p:nvSpPr>
          <p:cNvPr id="1556393387" name="Slide Number Placeholder 3"/>
          <p:cNvSpPr>
            <a:spLocks noGrp="1"/>
          </p:cNvSpPr>
          <p:nvPr>
            <p:ph type="sldNum" sz="quarter" idx="10"/>
          </p:nvPr>
        </p:nvSpPr>
        <p:spPr bwMode="auto"/>
        <p:txBody>
          <a:bodyPr/>
          <a:lstStyle/>
          <a:p>
            <a:pPr>
              <a:defRPr/>
            </a:pPr>
            <a:fld id="{7804AF5A-E2EA-B764-D089-EC88B1706629}" type="slidenum">
              <a:rPr/>
              <a:t>194</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99369421" name="Slide Image Placeholder 1"/>
          <p:cNvSpPr>
            <a:spLocks noGrp="1" noRot="1" noChangeAspect="1"/>
          </p:cNvSpPr>
          <p:nvPr>
            <p:ph type="sldImg"/>
          </p:nvPr>
        </p:nvSpPr>
        <p:spPr bwMode="auto"/>
      </p:sp>
      <p:sp>
        <p:nvSpPr>
          <p:cNvPr id="1806101044" name="Notes Placeholder 2"/>
          <p:cNvSpPr>
            <a:spLocks noGrp="1"/>
          </p:cNvSpPr>
          <p:nvPr>
            <p:ph type="body" idx="1"/>
          </p:nvPr>
        </p:nvSpPr>
        <p:spPr bwMode="auto"/>
        <p:txBody>
          <a:bodyPr/>
          <a:lstStyle/>
          <a:p>
            <a:pPr>
              <a:defRPr/>
            </a:pPr>
            <a:endParaRPr/>
          </a:p>
        </p:txBody>
      </p:sp>
      <p:sp>
        <p:nvSpPr>
          <p:cNvPr id="928725154" name="Slide Number Placeholder 3"/>
          <p:cNvSpPr>
            <a:spLocks noGrp="1"/>
          </p:cNvSpPr>
          <p:nvPr>
            <p:ph type="sldNum" sz="quarter" idx="10"/>
          </p:nvPr>
        </p:nvSpPr>
        <p:spPr bwMode="auto"/>
        <p:txBody>
          <a:bodyPr/>
          <a:lstStyle/>
          <a:p>
            <a:pPr>
              <a:defRPr/>
            </a:pPr>
            <a:fld id="{F4AA7A1C-557C-4890-E9A8-DD2101B81565}" type="slidenum">
              <a:rPr/>
              <a:t>195</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06132333" name="Slide Image Placeholder 1"/>
          <p:cNvSpPr>
            <a:spLocks noGrp="1" noRot="1" noChangeAspect="1"/>
          </p:cNvSpPr>
          <p:nvPr>
            <p:ph type="sldImg"/>
          </p:nvPr>
        </p:nvSpPr>
        <p:spPr bwMode="auto"/>
      </p:sp>
      <p:sp>
        <p:nvSpPr>
          <p:cNvPr id="1800177306" name="Notes Placeholder 2"/>
          <p:cNvSpPr>
            <a:spLocks noGrp="1"/>
          </p:cNvSpPr>
          <p:nvPr>
            <p:ph type="body" idx="1"/>
          </p:nvPr>
        </p:nvSpPr>
        <p:spPr bwMode="auto"/>
        <p:txBody>
          <a:bodyPr/>
          <a:lstStyle/>
          <a:p>
            <a:pPr>
              <a:defRPr/>
            </a:pPr>
            <a:endParaRPr/>
          </a:p>
        </p:txBody>
      </p:sp>
      <p:sp>
        <p:nvSpPr>
          <p:cNvPr id="1259751126" name="Slide Number Placeholder 3"/>
          <p:cNvSpPr>
            <a:spLocks noGrp="1"/>
          </p:cNvSpPr>
          <p:nvPr>
            <p:ph type="sldNum" sz="quarter" idx="10"/>
          </p:nvPr>
        </p:nvSpPr>
        <p:spPr bwMode="auto"/>
        <p:txBody>
          <a:bodyPr/>
          <a:lstStyle/>
          <a:p>
            <a:pPr>
              <a:defRPr/>
            </a:pPr>
            <a:fld id="{B6EA051C-39E3-5CAA-4C62-63D9227E547B}" type="slidenum">
              <a:rPr/>
              <a:t>196</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33357758" name="Slide Image Placeholder 1"/>
          <p:cNvSpPr>
            <a:spLocks noGrp="1" noRot="1" noChangeAspect="1"/>
          </p:cNvSpPr>
          <p:nvPr>
            <p:ph type="sldImg"/>
          </p:nvPr>
        </p:nvSpPr>
        <p:spPr bwMode="auto"/>
      </p:sp>
      <p:sp>
        <p:nvSpPr>
          <p:cNvPr id="1881083405" name="Notes Placeholder 2"/>
          <p:cNvSpPr>
            <a:spLocks noGrp="1"/>
          </p:cNvSpPr>
          <p:nvPr>
            <p:ph type="body" idx="1"/>
          </p:nvPr>
        </p:nvSpPr>
        <p:spPr bwMode="auto"/>
        <p:txBody>
          <a:bodyPr/>
          <a:lstStyle/>
          <a:p>
            <a:pPr>
              <a:defRPr/>
            </a:pPr>
            <a:endParaRPr/>
          </a:p>
        </p:txBody>
      </p:sp>
      <p:sp>
        <p:nvSpPr>
          <p:cNvPr id="575492773" name="Slide Number Placeholder 3"/>
          <p:cNvSpPr>
            <a:spLocks noGrp="1"/>
          </p:cNvSpPr>
          <p:nvPr>
            <p:ph type="sldNum" sz="quarter" idx="10"/>
          </p:nvPr>
        </p:nvSpPr>
        <p:spPr bwMode="auto"/>
        <p:txBody>
          <a:bodyPr/>
          <a:lstStyle/>
          <a:p>
            <a:pPr>
              <a:defRPr/>
            </a:pPr>
            <a:fld id="{BFA1A4C2-F037-3B1A-8504-DA437ED222CA}" type="slidenum">
              <a:rPr/>
              <a:t>197</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21026426" name="Slide Image Placeholder 1"/>
          <p:cNvSpPr>
            <a:spLocks noGrp="1" noRot="1" noChangeAspect="1"/>
          </p:cNvSpPr>
          <p:nvPr>
            <p:ph type="sldImg"/>
          </p:nvPr>
        </p:nvSpPr>
        <p:spPr bwMode="auto"/>
      </p:sp>
      <p:sp>
        <p:nvSpPr>
          <p:cNvPr id="899934282" name="Notes Placeholder 2"/>
          <p:cNvSpPr>
            <a:spLocks noGrp="1"/>
          </p:cNvSpPr>
          <p:nvPr>
            <p:ph type="body" idx="1"/>
          </p:nvPr>
        </p:nvSpPr>
        <p:spPr bwMode="auto"/>
        <p:txBody>
          <a:bodyPr/>
          <a:lstStyle/>
          <a:p>
            <a:pPr>
              <a:defRPr/>
            </a:pPr>
            <a:endParaRPr/>
          </a:p>
        </p:txBody>
      </p:sp>
      <p:sp>
        <p:nvSpPr>
          <p:cNvPr id="472948674" name="Slide Number Placeholder 3"/>
          <p:cNvSpPr>
            <a:spLocks noGrp="1"/>
          </p:cNvSpPr>
          <p:nvPr>
            <p:ph type="sldNum" sz="quarter" idx="10"/>
          </p:nvPr>
        </p:nvSpPr>
        <p:spPr bwMode="auto"/>
        <p:txBody>
          <a:bodyPr/>
          <a:lstStyle/>
          <a:p>
            <a:pPr>
              <a:defRPr/>
            </a:pPr>
            <a:fld id="{83F29195-2FB6-0CAE-1EAE-FE3543D5D9C0}" type="slidenum">
              <a:rPr/>
              <a:t>198</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97682562" name="Slide Image Placeholder 1"/>
          <p:cNvSpPr>
            <a:spLocks noGrp="1" noRot="1" noChangeAspect="1"/>
          </p:cNvSpPr>
          <p:nvPr>
            <p:ph type="sldImg"/>
          </p:nvPr>
        </p:nvSpPr>
        <p:spPr bwMode="auto"/>
      </p:sp>
      <p:sp>
        <p:nvSpPr>
          <p:cNvPr id="1862060191" name="Notes Placeholder 2"/>
          <p:cNvSpPr>
            <a:spLocks noGrp="1"/>
          </p:cNvSpPr>
          <p:nvPr>
            <p:ph type="body" idx="1"/>
          </p:nvPr>
        </p:nvSpPr>
        <p:spPr bwMode="auto"/>
        <p:txBody>
          <a:bodyPr/>
          <a:lstStyle/>
          <a:p>
            <a:pPr>
              <a:defRPr/>
            </a:pPr>
            <a:endParaRPr/>
          </a:p>
        </p:txBody>
      </p:sp>
      <p:sp>
        <p:nvSpPr>
          <p:cNvPr id="1691020725" name="Slide Number Placeholder 3"/>
          <p:cNvSpPr>
            <a:spLocks noGrp="1"/>
          </p:cNvSpPr>
          <p:nvPr>
            <p:ph type="sldNum" sz="quarter" idx="10"/>
          </p:nvPr>
        </p:nvSpPr>
        <p:spPr bwMode="auto"/>
        <p:txBody>
          <a:bodyPr/>
          <a:lstStyle/>
          <a:p>
            <a:pPr>
              <a:defRPr/>
            </a:pPr>
            <a:fld id="{BD25B568-199D-7264-905F-40026D0FC613}" type="slidenum">
              <a:rPr/>
              <a:t>199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75408860" name="Slide Image Placeholder 1"/>
          <p:cNvSpPr>
            <a:spLocks noGrp="1" noRot="1" noChangeAspect="1"/>
          </p:cNvSpPr>
          <p:nvPr>
            <p:ph type="sldImg"/>
          </p:nvPr>
        </p:nvSpPr>
        <p:spPr bwMode="auto"/>
      </p:sp>
      <p:sp>
        <p:nvSpPr>
          <p:cNvPr id="112913985" name="Notes Placeholder 2"/>
          <p:cNvSpPr>
            <a:spLocks noGrp="1"/>
          </p:cNvSpPr>
          <p:nvPr>
            <p:ph type="body" idx="1"/>
          </p:nvPr>
        </p:nvSpPr>
        <p:spPr bwMode="auto"/>
        <p:txBody>
          <a:bodyPr/>
          <a:lstStyle/>
          <a:p>
            <a:pPr>
              <a:defRPr/>
            </a:pPr>
            <a:endParaRPr/>
          </a:p>
        </p:txBody>
      </p:sp>
      <p:sp>
        <p:nvSpPr>
          <p:cNvPr id="1606198897" name="Slide Number Placeholder 3"/>
          <p:cNvSpPr>
            <a:spLocks noGrp="1"/>
          </p:cNvSpPr>
          <p:nvPr>
            <p:ph type="sldNum" sz="quarter" idx="10"/>
          </p:nvPr>
        </p:nvSpPr>
        <p:spPr bwMode="auto"/>
        <p:txBody>
          <a:bodyPr/>
          <a:lstStyle/>
          <a:p>
            <a:pPr>
              <a:defRPr/>
            </a:pPr>
            <a:fld id="{3C45EF9F-0566-740D-0CC2-A19620D8C7B2}" type="slidenum">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89501116" name="Slide Image Placeholder 1"/>
          <p:cNvSpPr>
            <a:spLocks noGrp="1" noRot="1" noChangeAspect="1"/>
          </p:cNvSpPr>
          <p:nvPr>
            <p:ph type="sldImg"/>
          </p:nvPr>
        </p:nvSpPr>
        <p:spPr bwMode="auto"/>
      </p:sp>
      <p:sp>
        <p:nvSpPr>
          <p:cNvPr id="367050070" name="Notes Placeholder 2"/>
          <p:cNvSpPr>
            <a:spLocks noGrp="1"/>
          </p:cNvSpPr>
          <p:nvPr>
            <p:ph type="body" idx="1"/>
          </p:nvPr>
        </p:nvSpPr>
        <p:spPr bwMode="auto"/>
        <p:txBody>
          <a:bodyPr/>
          <a:lstStyle/>
          <a:p>
            <a:pPr>
              <a:defRPr/>
            </a:pPr>
            <a:endParaRPr/>
          </a:p>
        </p:txBody>
      </p:sp>
      <p:sp>
        <p:nvSpPr>
          <p:cNvPr id="1228645925" name="Slide Number Placeholder 3"/>
          <p:cNvSpPr>
            <a:spLocks noGrp="1"/>
          </p:cNvSpPr>
          <p:nvPr>
            <p:ph type="sldNum" sz="quarter" idx="10"/>
          </p:nvPr>
        </p:nvSpPr>
        <p:spPr bwMode="auto"/>
        <p:txBody>
          <a:bodyPr/>
          <a:lstStyle/>
          <a:p>
            <a:pPr>
              <a:defRPr/>
            </a:pPr>
            <a:fld id="{6FE6E332-F737-4E1B-968A-20642C30C336}" type="slidenum">
              <a:rPr/>
              <a:t>20</a:t>
            </a:fld>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25252214" name="Slide Image Placeholder 1"/>
          <p:cNvSpPr>
            <a:spLocks noGrp="1" noRot="1" noChangeAspect="1"/>
          </p:cNvSpPr>
          <p:nvPr>
            <p:ph type="sldImg"/>
          </p:nvPr>
        </p:nvSpPr>
        <p:spPr bwMode="auto"/>
      </p:sp>
      <p:sp>
        <p:nvSpPr>
          <p:cNvPr id="452854976" name="Notes Placeholder 2"/>
          <p:cNvSpPr>
            <a:spLocks noGrp="1"/>
          </p:cNvSpPr>
          <p:nvPr>
            <p:ph type="body" idx="1"/>
          </p:nvPr>
        </p:nvSpPr>
        <p:spPr bwMode="auto"/>
        <p:txBody>
          <a:bodyPr/>
          <a:lstStyle/>
          <a:p>
            <a:pPr>
              <a:defRPr/>
            </a:pPr>
            <a:endParaRPr/>
          </a:p>
        </p:txBody>
      </p:sp>
      <p:sp>
        <p:nvSpPr>
          <p:cNvPr id="1601588095" name="Slide Number Placeholder 3"/>
          <p:cNvSpPr>
            <a:spLocks noGrp="1"/>
          </p:cNvSpPr>
          <p:nvPr>
            <p:ph type="sldNum" sz="quarter" idx="10"/>
          </p:nvPr>
        </p:nvSpPr>
        <p:spPr bwMode="auto"/>
        <p:txBody>
          <a:bodyPr/>
          <a:lstStyle/>
          <a:p>
            <a:pPr>
              <a:defRPr/>
            </a:pPr>
            <a:fld id="{E441A6BF-0FE7-0A8B-5B6A-F7E6A20F96D4}" type="slidenum">
              <a:rPr/>
              <a:t>200</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6561164" name="Slide Image Placeholder 1"/>
          <p:cNvSpPr>
            <a:spLocks noGrp="1" noRot="1" noChangeAspect="1"/>
          </p:cNvSpPr>
          <p:nvPr>
            <p:ph type="sldImg"/>
          </p:nvPr>
        </p:nvSpPr>
        <p:spPr bwMode="auto"/>
      </p:sp>
      <p:sp>
        <p:nvSpPr>
          <p:cNvPr id="2035314475" name="Notes Placeholder 2"/>
          <p:cNvSpPr>
            <a:spLocks noGrp="1"/>
          </p:cNvSpPr>
          <p:nvPr>
            <p:ph type="body" idx="1"/>
          </p:nvPr>
        </p:nvSpPr>
        <p:spPr bwMode="auto"/>
        <p:txBody>
          <a:bodyPr/>
          <a:lstStyle/>
          <a:p>
            <a:pPr>
              <a:defRPr/>
            </a:pPr>
            <a:endParaRPr/>
          </a:p>
        </p:txBody>
      </p:sp>
      <p:sp>
        <p:nvSpPr>
          <p:cNvPr id="1468239308" name="Slide Number Placeholder 3"/>
          <p:cNvSpPr>
            <a:spLocks noGrp="1"/>
          </p:cNvSpPr>
          <p:nvPr>
            <p:ph type="sldNum" sz="quarter" idx="10"/>
          </p:nvPr>
        </p:nvSpPr>
        <p:spPr bwMode="auto"/>
        <p:txBody>
          <a:bodyPr/>
          <a:lstStyle/>
          <a:p>
            <a:pPr>
              <a:defRPr/>
            </a:pPr>
            <a:fld id="{51D9303B-6326-D22C-724B-8F03CA8CFB5A}" type="slidenum">
              <a:rPr/>
              <a:t>201</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59005546" name="Slide Image Placeholder 1"/>
          <p:cNvSpPr>
            <a:spLocks noGrp="1" noRot="1" noChangeAspect="1"/>
          </p:cNvSpPr>
          <p:nvPr>
            <p:ph type="sldImg"/>
          </p:nvPr>
        </p:nvSpPr>
        <p:spPr bwMode="auto"/>
      </p:sp>
      <p:sp>
        <p:nvSpPr>
          <p:cNvPr id="1234182888" name="Notes Placeholder 2"/>
          <p:cNvSpPr>
            <a:spLocks noGrp="1"/>
          </p:cNvSpPr>
          <p:nvPr>
            <p:ph type="body" idx="1"/>
          </p:nvPr>
        </p:nvSpPr>
        <p:spPr bwMode="auto"/>
        <p:txBody>
          <a:bodyPr/>
          <a:lstStyle/>
          <a:p>
            <a:pPr>
              <a:defRPr/>
            </a:pPr>
            <a:endParaRPr/>
          </a:p>
        </p:txBody>
      </p:sp>
      <p:sp>
        <p:nvSpPr>
          <p:cNvPr id="1626660044" name="Slide Number Placeholder 3"/>
          <p:cNvSpPr>
            <a:spLocks noGrp="1"/>
          </p:cNvSpPr>
          <p:nvPr>
            <p:ph type="sldNum" sz="quarter" idx="10"/>
          </p:nvPr>
        </p:nvSpPr>
        <p:spPr bwMode="auto"/>
        <p:txBody>
          <a:bodyPr/>
          <a:lstStyle/>
          <a:p>
            <a:pPr>
              <a:defRPr/>
            </a:pPr>
            <a:fld id="{43A38C6E-9482-2D42-D775-CCE74F475A64}" type="slidenum">
              <a:rPr/>
              <a:t>202</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09283237" name="Slide Image Placeholder 1"/>
          <p:cNvSpPr>
            <a:spLocks noGrp="1" noRot="1" noChangeAspect="1"/>
          </p:cNvSpPr>
          <p:nvPr>
            <p:ph type="sldImg"/>
          </p:nvPr>
        </p:nvSpPr>
        <p:spPr bwMode="auto"/>
      </p:sp>
      <p:sp>
        <p:nvSpPr>
          <p:cNvPr id="703500896" name="Notes Placeholder 2"/>
          <p:cNvSpPr>
            <a:spLocks noGrp="1"/>
          </p:cNvSpPr>
          <p:nvPr>
            <p:ph type="body" idx="1"/>
          </p:nvPr>
        </p:nvSpPr>
        <p:spPr bwMode="auto"/>
        <p:txBody>
          <a:bodyPr/>
          <a:lstStyle/>
          <a:p>
            <a:pPr>
              <a:defRPr/>
            </a:pPr>
            <a:endParaRPr/>
          </a:p>
        </p:txBody>
      </p:sp>
      <p:sp>
        <p:nvSpPr>
          <p:cNvPr id="1406590915" name="Slide Number Placeholder 3"/>
          <p:cNvSpPr>
            <a:spLocks noGrp="1"/>
          </p:cNvSpPr>
          <p:nvPr>
            <p:ph type="sldNum" sz="quarter" idx="10"/>
          </p:nvPr>
        </p:nvSpPr>
        <p:spPr bwMode="auto"/>
        <p:txBody>
          <a:bodyPr/>
          <a:lstStyle/>
          <a:p>
            <a:pPr>
              <a:defRPr/>
            </a:pPr>
            <a:fld id="{5BCBEEB6-D7EF-C26A-3F38-3555F681CBEA}" type="slidenum">
              <a:rPr/>
              <a:t>203</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12676364" name="Slide Image Placeholder 1"/>
          <p:cNvSpPr>
            <a:spLocks noGrp="1" noRot="1" noChangeAspect="1"/>
          </p:cNvSpPr>
          <p:nvPr>
            <p:ph type="sldImg"/>
          </p:nvPr>
        </p:nvSpPr>
        <p:spPr bwMode="auto"/>
      </p:sp>
      <p:sp>
        <p:nvSpPr>
          <p:cNvPr id="41189456" name="Notes Placeholder 2"/>
          <p:cNvSpPr>
            <a:spLocks noGrp="1"/>
          </p:cNvSpPr>
          <p:nvPr>
            <p:ph type="body" idx="1"/>
          </p:nvPr>
        </p:nvSpPr>
        <p:spPr bwMode="auto"/>
        <p:txBody>
          <a:bodyPr/>
          <a:lstStyle/>
          <a:p>
            <a:pPr>
              <a:defRPr/>
            </a:pPr>
            <a:endParaRPr/>
          </a:p>
        </p:txBody>
      </p:sp>
      <p:sp>
        <p:nvSpPr>
          <p:cNvPr id="1959675434" name="Slide Number Placeholder 3"/>
          <p:cNvSpPr>
            <a:spLocks noGrp="1"/>
          </p:cNvSpPr>
          <p:nvPr>
            <p:ph type="sldNum" sz="quarter" idx="10"/>
          </p:nvPr>
        </p:nvSpPr>
        <p:spPr bwMode="auto"/>
        <p:txBody>
          <a:bodyPr/>
          <a:lstStyle/>
          <a:p>
            <a:pPr>
              <a:defRPr/>
            </a:pPr>
            <a:fld id="{17D54E30-D2ED-FB4E-4FC0-675365F5F9E4}" type="slidenum">
              <a:rPr/>
              <a:t>204</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74456715" name="Slide Image Placeholder 1"/>
          <p:cNvSpPr>
            <a:spLocks noGrp="1" noRot="1" noChangeAspect="1"/>
          </p:cNvSpPr>
          <p:nvPr>
            <p:ph type="sldImg"/>
          </p:nvPr>
        </p:nvSpPr>
        <p:spPr bwMode="auto"/>
      </p:sp>
      <p:sp>
        <p:nvSpPr>
          <p:cNvPr id="1733484378" name="Notes Placeholder 2"/>
          <p:cNvSpPr>
            <a:spLocks noGrp="1"/>
          </p:cNvSpPr>
          <p:nvPr>
            <p:ph type="body" idx="1"/>
          </p:nvPr>
        </p:nvSpPr>
        <p:spPr bwMode="auto"/>
        <p:txBody>
          <a:bodyPr/>
          <a:lstStyle/>
          <a:p>
            <a:pPr>
              <a:defRPr/>
            </a:pPr>
            <a:endParaRPr/>
          </a:p>
        </p:txBody>
      </p:sp>
      <p:sp>
        <p:nvSpPr>
          <p:cNvPr id="131138657" name="Slide Number Placeholder 3"/>
          <p:cNvSpPr>
            <a:spLocks noGrp="1"/>
          </p:cNvSpPr>
          <p:nvPr>
            <p:ph type="sldNum" sz="quarter" idx="10"/>
          </p:nvPr>
        </p:nvSpPr>
        <p:spPr bwMode="auto"/>
        <p:txBody>
          <a:bodyPr/>
          <a:lstStyle/>
          <a:p>
            <a:pPr>
              <a:defRPr/>
            </a:pPr>
            <a:fld id="{309E026D-D5D3-94F7-14DA-E6C49A6C0C84}" type="slidenum">
              <a:rPr/>
              <a:t>205</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28523716" name="Slide Image Placeholder 1"/>
          <p:cNvSpPr>
            <a:spLocks noGrp="1" noRot="1" noChangeAspect="1"/>
          </p:cNvSpPr>
          <p:nvPr>
            <p:ph type="sldImg"/>
          </p:nvPr>
        </p:nvSpPr>
        <p:spPr bwMode="auto"/>
      </p:sp>
      <p:sp>
        <p:nvSpPr>
          <p:cNvPr id="977263922" name="Notes Placeholder 2"/>
          <p:cNvSpPr>
            <a:spLocks noGrp="1"/>
          </p:cNvSpPr>
          <p:nvPr>
            <p:ph type="body" idx="1"/>
          </p:nvPr>
        </p:nvSpPr>
        <p:spPr bwMode="auto"/>
        <p:txBody>
          <a:bodyPr/>
          <a:lstStyle/>
          <a:p>
            <a:pPr>
              <a:defRPr/>
            </a:pPr>
            <a:endParaRPr/>
          </a:p>
        </p:txBody>
      </p:sp>
      <p:sp>
        <p:nvSpPr>
          <p:cNvPr id="2048338426" name="Slide Number Placeholder 3"/>
          <p:cNvSpPr>
            <a:spLocks noGrp="1"/>
          </p:cNvSpPr>
          <p:nvPr>
            <p:ph type="sldNum" sz="quarter" idx="10"/>
          </p:nvPr>
        </p:nvSpPr>
        <p:spPr bwMode="auto"/>
        <p:txBody>
          <a:bodyPr/>
          <a:lstStyle/>
          <a:p>
            <a:pPr>
              <a:defRPr/>
            </a:pPr>
            <a:fld id="{58A369E4-5048-F201-661A-BB7C2AB7BBFB}" type="slidenum">
              <a:rPr/>
              <a:t>206</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40811310" name="Slide Image Placeholder 1"/>
          <p:cNvSpPr>
            <a:spLocks noGrp="1" noRot="1" noChangeAspect="1"/>
          </p:cNvSpPr>
          <p:nvPr>
            <p:ph type="sldImg"/>
          </p:nvPr>
        </p:nvSpPr>
        <p:spPr bwMode="auto"/>
      </p:sp>
      <p:sp>
        <p:nvSpPr>
          <p:cNvPr id="17034521" name="Notes Placeholder 2"/>
          <p:cNvSpPr>
            <a:spLocks noGrp="1"/>
          </p:cNvSpPr>
          <p:nvPr>
            <p:ph type="body" idx="1"/>
          </p:nvPr>
        </p:nvSpPr>
        <p:spPr bwMode="auto"/>
        <p:txBody>
          <a:bodyPr/>
          <a:lstStyle/>
          <a:p>
            <a:pPr>
              <a:defRPr/>
            </a:pPr>
            <a:endParaRPr/>
          </a:p>
        </p:txBody>
      </p:sp>
      <p:sp>
        <p:nvSpPr>
          <p:cNvPr id="2097614552" name="Slide Number Placeholder 3"/>
          <p:cNvSpPr>
            <a:spLocks noGrp="1"/>
          </p:cNvSpPr>
          <p:nvPr>
            <p:ph type="sldNum" sz="quarter" idx="10"/>
          </p:nvPr>
        </p:nvSpPr>
        <p:spPr bwMode="auto"/>
        <p:txBody>
          <a:bodyPr/>
          <a:lstStyle/>
          <a:p>
            <a:pPr>
              <a:defRPr/>
            </a:pPr>
            <a:fld id="{68A96CCC-BD42-5EA8-5D6A-CEC931C8A5E0}" type="slidenum">
              <a:rPr/>
              <a:t>207</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78183520" name="Slide Image Placeholder 1"/>
          <p:cNvSpPr>
            <a:spLocks noGrp="1" noRot="1" noChangeAspect="1"/>
          </p:cNvSpPr>
          <p:nvPr>
            <p:ph type="sldImg"/>
          </p:nvPr>
        </p:nvSpPr>
        <p:spPr bwMode="auto"/>
      </p:sp>
      <p:sp>
        <p:nvSpPr>
          <p:cNvPr id="1401027072" name="Notes Placeholder 2"/>
          <p:cNvSpPr>
            <a:spLocks noGrp="1"/>
          </p:cNvSpPr>
          <p:nvPr>
            <p:ph type="body" idx="1"/>
          </p:nvPr>
        </p:nvSpPr>
        <p:spPr bwMode="auto"/>
        <p:txBody>
          <a:bodyPr/>
          <a:lstStyle/>
          <a:p>
            <a:pPr>
              <a:defRPr/>
            </a:pPr>
            <a:endParaRPr/>
          </a:p>
        </p:txBody>
      </p:sp>
      <p:sp>
        <p:nvSpPr>
          <p:cNvPr id="1122814451" name="Slide Number Placeholder 3"/>
          <p:cNvSpPr>
            <a:spLocks noGrp="1"/>
          </p:cNvSpPr>
          <p:nvPr>
            <p:ph type="sldNum" sz="quarter" idx="10"/>
          </p:nvPr>
        </p:nvSpPr>
        <p:spPr bwMode="auto"/>
        <p:txBody>
          <a:bodyPr/>
          <a:lstStyle/>
          <a:p>
            <a:pPr>
              <a:defRPr/>
            </a:pPr>
            <a:fld id="{9755BCAA-C1FC-A31B-3D58-F261D2CA7FFF}" type="slidenum">
              <a:rPr/>
              <a:t>208</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84974207" name="Slide Image Placeholder 1"/>
          <p:cNvSpPr>
            <a:spLocks noGrp="1" noRot="1" noChangeAspect="1"/>
          </p:cNvSpPr>
          <p:nvPr>
            <p:ph type="sldImg"/>
          </p:nvPr>
        </p:nvSpPr>
        <p:spPr bwMode="auto"/>
      </p:sp>
      <p:sp>
        <p:nvSpPr>
          <p:cNvPr id="651233383" name="Notes Placeholder 2"/>
          <p:cNvSpPr>
            <a:spLocks noGrp="1"/>
          </p:cNvSpPr>
          <p:nvPr>
            <p:ph type="body" idx="1"/>
          </p:nvPr>
        </p:nvSpPr>
        <p:spPr bwMode="auto"/>
        <p:txBody>
          <a:bodyPr/>
          <a:lstStyle/>
          <a:p>
            <a:pPr>
              <a:defRPr/>
            </a:pPr>
            <a:endParaRPr/>
          </a:p>
        </p:txBody>
      </p:sp>
      <p:sp>
        <p:nvSpPr>
          <p:cNvPr id="843360019" name="Slide Number Placeholder 3"/>
          <p:cNvSpPr>
            <a:spLocks noGrp="1"/>
          </p:cNvSpPr>
          <p:nvPr>
            <p:ph type="sldNum" sz="quarter" idx="10"/>
          </p:nvPr>
        </p:nvSpPr>
        <p:spPr bwMode="auto"/>
        <p:txBody>
          <a:bodyPr/>
          <a:lstStyle/>
          <a:p>
            <a:pPr>
              <a:defRPr/>
            </a:pPr>
            <a:fld id="{FC65439F-F3F5-6A18-1843-D65F9E0D0D19}" type="slidenum">
              <a:rPr/>
              <a:t>209</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89772858" name="Slide Image Placeholder 1"/>
          <p:cNvSpPr>
            <a:spLocks noGrp="1" noRot="1" noChangeAspect="1"/>
          </p:cNvSpPr>
          <p:nvPr>
            <p:ph type="sldImg"/>
          </p:nvPr>
        </p:nvSpPr>
        <p:spPr bwMode="auto"/>
      </p:sp>
      <p:sp>
        <p:nvSpPr>
          <p:cNvPr id="175488891" name="Notes Placeholder 2"/>
          <p:cNvSpPr>
            <a:spLocks noGrp="1"/>
          </p:cNvSpPr>
          <p:nvPr>
            <p:ph type="body" idx="1"/>
          </p:nvPr>
        </p:nvSpPr>
        <p:spPr bwMode="auto"/>
        <p:txBody>
          <a:bodyPr/>
          <a:lstStyle/>
          <a:p>
            <a:pPr>
              <a:defRPr/>
            </a:pPr>
            <a:endParaRPr/>
          </a:p>
        </p:txBody>
      </p:sp>
      <p:sp>
        <p:nvSpPr>
          <p:cNvPr id="1811250030" name="Slide Number Placeholder 3"/>
          <p:cNvSpPr>
            <a:spLocks noGrp="1"/>
          </p:cNvSpPr>
          <p:nvPr>
            <p:ph type="sldNum" sz="quarter" idx="10"/>
          </p:nvPr>
        </p:nvSpPr>
        <p:spPr bwMode="auto"/>
        <p:txBody>
          <a:bodyPr/>
          <a:lstStyle/>
          <a:p>
            <a:pPr>
              <a:defRPr/>
            </a:pPr>
            <a:fld id="{409F7F91-83A5-B819-1DA9-EA2B58ABD317}" type="slidenum">
              <a:rPr/>
              <a:t>21</a:t>
            </a:fld>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81807752" name="Slide Image Placeholder 1"/>
          <p:cNvSpPr>
            <a:spLocks noGrp="1" noRot="1" noChangeAspect="1"/>
          </p:cNvSpPr>
          <p:nvPr>
            <p:ph type="sldImg"/>
          </p:nvPr>
        </p:nvSpPr>
        <p:spPr bwMode="auto"/>
      </p:sp>
      <p:sp>
        <p:nvSpPr>
          <p:cNvPr id="121238235" name="Notes Placeholder 2"/>
          <p:cNvSpPr>
            <a:spLocks noGrp="1"/>
          </p:cNvSpPr>
          <p:nvPr>
            <p:ph type="body" idx="1"/>
          </p:nvPr>
        </p:nvSpPr>
        <p:spPr bwMode="auto"/>
        <p:txBody>
          <a:bodyPr/>
          <a:lstStyle/>
          <a:p>
            <a:pPr>
              <a:defRPr/>
            </a:pPr>
            <a:endParaRPr/>
          </a:p>
        </p:txBody>
      </p:sp>
      <p:sp>
        <p:nvSpPr>
          <p:cNvPr id="164761120" name="Slide Number Placeholder 3"/>
          <p:cNvSpPr>
            <a:spLocks noGrp="1"/>
          </p:cNvSpPr>
          <p:nvPr>
            <p:ph type="sldNum" sz="quarter" idx="10"/>
          </p:nvPr>
        </p:nvSpPr>
        <p:spPr bwMode="auto"/>
        <p:txBody>
          <a:bodyPr/>
          <a:lstStyle/>
          <a:p>
            <a:pPr>
              <a:defRPr/>
            </a:pPr>
            <a:fld id="{79A2B3B9-60A5-7B6D-9AA1-78F0F1CABDAA}" type="slidenum">
              <a:rPr/>
              <a:t>210</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17895190" name="Slide Image Placeholder 1"/>
          <p:cNvSpPr>
            <a:spLocks noGrp="1" noRot="1" noChangeAspect="1"/>
          </p:cNvSpPr>
          <p:nvPr>
            <p:ph type="sldImg"/>
          </p:nvPr>
        </p:nvSpPr>
        <p:spPr bwMode="auto"/>
      </p:sp>
      <p:sp>
        <p:nvSpPr>
          <p:cNvPr id="1057477372" name="Notes Placeholder 2"/>
          <p:cNvSpPr>
            <a:spLocks noGrp="1"/>
          </p:cNvSpPr>
          <p:nvPr>
            <p:ph type="body" idx="1"/>
          </p:nvPr>
        </p:nvSpPr>
        <p:spPr bwMode="auto"/>
        <p:txBody>
          <a:bodyPr/>
          <a:lstStyle/>
          <a:p>
            <a:pPr>
              <a:defRPr/>
            </a:pPr>
            <a:endParaRPr/>
          </a:p>
        </p:txBody>
      </p:sp>
      <p:sp>
        <p:nvSpPr>
          <p:cNvPr id="349282430" name="Slide Number Placeholder 3"/>
          <p:cNvSpPr>
            <a:spLocks noGrp="1"/>
          </p:cNvSpPr>
          <p:nvPr>
            <p:ph type="sldNum" sz="quarter" idx="10"/>
          </p:nvPr>
        </p:nvSpPr>
        <p:spPr bwMode="auto"/>
        <p:txBody>
          <a:bodyPr/>
          <a:lstStyle/>
          <a:p>
            <a:pPr>
              <a:defRPr/>
            </a:pPr>
            <a:fld id="{80C71519-09E1-93AC-70EE-170E2F7B0487}" type="slidenum">
              <a:rPr/>
              <a:t>211</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83400250" name="Slide Image Placeholder 1"/>
          <p:cNvSpPr>
            <a:spLocks noGrp="1" noRot="1" noChangeAspect="1"/>
          </p:cNvSpPr>
          <p:nvPr>
            <p:ph type="sldImg"/>
          </p:nvPr>
        </p:nvSpPr>
        <p:spPr bwMode="auto"/>
      </p:sp>
      <p:sp>
        <p:nvSpPr>
          <p:cNvPr id="1293882379" name="Notes Placeholder 2"/>
          <p:cNvSpPr>
            <a:spLocks noGrp="1"/>
          </p:cNvSpPr>
          <p:nvPr>
            <p:ph type="body" idx="1"/>
          </p:nvPr>
        </p:nvSpPr>
        <p:spPr bwMode="auto"/>
        <p:txBody>
          <a:bodyPr/>
          <a:lstStyle/>
          <a:p>
            <a:pPr>
              <a:defRPr/>
            </a:pPr>
            <a:endParaRPr/>
          </a:p>
        </p:txBody>
      </p:sp>
      <p:sp>
        <p:nvSpPr>
          <p:cNvPr id="642366586" name="Slide Number Placeholder 3"/>
          <p:cNvSpPr>
            <a:spLocks noGrp="1"/>
          </p:cNvSpPr>
          <p:nvPr>
            <p:ph type="sldNum" sz="quarter" idx="10"/>
          </p:nvPr>
        </p:nvSpPr>
        <p:spPr bwMode="auto"/>
        <p:txBody>
          <a:bodyPr/>
          <a:lstStyle/>
          <a:p>
            <a:pPr>
              <a:defRPr/>
            </a:pPr>
            <a:fld id="{ECB2C69A-2CDE-6DA1-60A8-A17DFC5DD8A9}" type="slidenum">
              <a:rPr/>
              <a:t>212</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82604055" name="Slide Image Placeholder 1"/>
          <p:cNvSpPr>
            <a:spLocks noGrp="1" noRot="1" noChangeAspect="1"/>
          </p:cNvSpPr>
          <p:nvPr>
            <p:ph type="sldImg"/>
          </p:nvPr>
        </p:nvSpPr>
        <p:spPr bwMode="auto"/>
      </p:sp>
      <p:sp>
        <p:nvSpPr>
          <p:cNvPr id="1301798307" name="Notes Placeholder 2"/>
          <p:cNvSpPr>
            <a:spLocks noGrp="1"/>
          </p:cNvSpPr>
          <p:nvPr>
            <p:ph type="body" idx="1"/>
          </p:nvPr>
        </p:nvSpPr>
        <p:spPr bwMode="auto"/>
        <p:txBody>
          <a:bodyPr/>
          <a:lstStyle/>
          <a:p>
            <a:pPr>
              <a:defRPr/>
            </a:pPr>
            <a:endParaRPr/>
          </a:p>
        </p:txBody>
      </p:sp>
      <p:sp>
        <p:nvSpPr>
          <p:cNvPr id="1966072663" name="Slide Number Placeholder 3"/>
          <p:cNvSpPr>
            <a:spLocks noGrp="1"/>
          </p:cNvSpPr>
          <p:nvPr>
            <p:ph type="sldNum" sz="quarter" idx="10"/>
          </p:nvPr>
        </p:nvSpPr>
        <p:spPr bwMode="auto"/>
        <p:txBody>
          <a:bodyPr/>
          <a:lstStyle/>
          <a:p>
            <a:pPr>
              <a:defRPr/>
            </a:pPr>
            <a:fld id="{A6CD2A34-A4CC-90C6-79C7-8C5E43E1D00A}" type="slidenum">
              <a:rPr/>
              <a:t>213</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1191968" name="Slide Image Placeholder 1"/>
          <p:cNvSpPr>
            <a:spLocks noGrp="1" noRot="1" noChangeAspect="1"/>
          </p:cNvSpPr>
          <p:nvPr>
            <p:ph type="sldImg"/>
          </p:nvPr>
        </p:nvSpPr>
        <p:spPr bwMode="auto"/>
      </p:sp>
      <p:sp>
        <p:nvSpPr>
          <p:cNvPr id="703748689" name="Notes Placeholder 2"/>
          <p:cNvSpPr>
            <a:spLocks noGrp="1"/>
          </p:cNvSpPr>
          <p:nvPr>
            <p:ph type="body" idx="1"/>
          </p:nvPr>
        </p:nvSpPr>
        <p:spPr bwMode="auto"/>
        <p:txBody>
          <a:bodyPr/>
          <a:lstStyle/>
          <a:p>
            <a:pPr>
              <a:defRPr/>
            </a:pPr>
            <a:endParaRPr/>
          </a:p>
        </p:txBody>
      </p:sp>
      <p:sp>
        <p:nvSpPr>
          <p:cNvPr id="1328117223" name="Slide Number Placeholder 3"/>
          <p:cNvSpPr>
            <a:spLocks noGrp="1"/>
          </p:cNvSpPr>
          <p:nvPr>
            <p:ph type="sldNum" sz="quarter" idx="10"/>
          </p:nvPr>
        </p:nvSpPr>
        <p:spPr bwMode="auto"/>
        <p:txBody>
          <a:bodyPr/>
          <a:lstStyle/>
          <a:p>
            <a:pPr>
              <a:defRPr/>
            </a:pPr>
            <a:fld id="{B1DEC653-9241-8C43-3861-B2F118D67F97}" type="slidenum">
              <a:rPr/>
              <a:t>214</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83846198" name="Slide Image Placeholder 1"/>
          <p:cNvSpPr>
            <a:spLocks noGrp="1" noRot="1" noChangeAspect="1"/>
          </p:cNvSpPr>
          <p:nvPr>
            <p:ph type="sldImg"/>
          </p:nvPr>
        </p:nvSpPr>
        <p:spPr bwMode="auto"/>
      </p:sp>
      <p:sp>
        <p:nvSpPr>
          <p:cNvPr id="465364232" name="Notes Placeholder 2"/>
          <p:cNvSpPr>
            <a:spLocks noGrp="1"/>
          </p:cNvSpPr>
          <p:nvPr>
            <p:ph type="body" idx="1"/>
          </p:nvPr>
        </p:nvSpPr>
        <p:spPr bwMode="auto"/>
        <p:txBody>
          <a:bodyPr/>
          <a:lstStyle/>
          <a:p>
            <a:pPr>
              <a:defRPr/>
            </a:pPr>
            <a:endParaRPr/>
          </a:p>
        </p:txBody>
      </p:sp>
      <p:sp>
        <p:nvSpPr>
          <p:cNvPr id="889775927" name="Slide Number Placeholder 3"/>
          <p:cNvSpPr>
            <a:spLocks noGrp="1"/>
          </p:cNvSpPr>
          <p:nvPr>
            <p:ph type="sldNum" sz="quarter" idx="10"/>
          </p:nvPr>
        </p:nvSpPr>
        <p:spPr bwMode="auto"/>
        <p:txBody>
          <a:bodyPr/>
          <a:lstStyle/>
          <a:p>
            <a:pPr>
              <a:defRPr/>
            </a:pPr>
            <a:fld id="{4C52E530-7092-A7DA-A207-475FFA6EE3A9}" type="slidenum">
              <a:rPr/>
              <a:t>215</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52045595" name="Slide Image Placeholder 1"/>
          <p:cNvSpPr>
            <a:spLocks noGrp="1" noRot="1" noChangeAspect="1"/>
          </p:cNvSpPr>
          <p:nvPr>
            <p:ph type="sldImg"/>
          </p:nvPr>
        </p:nvSpPr>
        <p:spPr bwMode="auto"/>
      </p:sp>
      <p:sp>
        <p:nvSpPr>
          <p:cNvPr id="1248294366" name="Notes Placeholder 2"/>
          <p:cNvSpPr>
            <a:spLocks noGrp="1"/>
          </p:cNvSpPr>
          <p:nvPr>
            <p:ph type="body" idx="1"/>
          </p:nvPr>
        </p:nvSpPr>
        <p:spPr bwMode="auto"/>
        <p:txBody>
          <a:bodyPr/>
          <a:lstStyle/>
          <a:p>
            <a:pPr>
              <a:defRPr/>
            </a:pPr>
            <a:endParaRPr/>
          </a:p>
        </p:txBody>
      </p:sp>
      <p:sp>
        <p:nvSpPr>
          <p:cNvPr id="106494143" name="Slide Number Placeholder 3"/>
          <p:cNvSpPr>
            <a:spLocks noGrp="1"/>
          </p:cNvSpPr>
          <p:nvPr>
            <p:ph type="sldNum" sz="quarter" idx="10"/>
          </p:nvPr>
        </p:nvSpPr>
        <p:spPr bwMode="auto"/>
        <p:txBody>
          <a:bodyPr/>
          <a:lstStyle/>
          <a:p>
            <a:pPr>
              <a:defRPr/>
            </a:pPr>
            <a:fld id="{DDF991D2-A767-46CC-8CD9-5014C6B51644}" type="slidenum">
              <a:rPr/>
              <a:t>216</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14579275" name="Slide Image Placeholder 1"/>
          <p:cNvSpPr>
            <a:spLocks noGrp="1" noRot="1" noChangeAspect="1"/>
          </p:cNvSpPr>
          <p:nvPr>
            <p:ph type="sldImg"/>
          </p:nvPr>
        </p:nvSpPr>
        <p:spPr bwMode="auto"/>
      </p:sp>
      <p:sp>
        <p:nvSpPr>
          <p:cNvPr id="565429379" name="Notes Placeholder 2"/>
          <p:cNvSpPr>
            <a:spLocks noGrp="1"/>
          </p:cNvSpPr>
          <p:nvPr>
            <p:ph type="body" idx="1"/>
          </p:nvPr>
        </p:nvSpPr>
        <p:spPr bwMode="auto"/>
        <p:txBody>
          <a:bodyPr/>
          <a:lstStyle/>
          <a:p>
            <a:pPr>
              <a:defRPr/>
            </a:pPr>
            <a:endParaRPr/>
          </a:p>
        </p:txBody>
      </p:sp>
      <p:sp>
        <p:nvSpPr>
          <p:cNvPr id="384745766" name="Slide Number Placeholder 3"/>
          <p:cNvSpPr>
            <a:spLocks noGrp="1"/>
          </p:cNvSpPr>
          <p:nvPr>
            <p:ph type="sldNum" sz="quarter" idx="10"/>
          </p:nvPr>
        </p:nvSpPr>
        <p:spPr bwMode="auto"/>
        <p:txBody>
          <a:bodyPr/>
          <a:lstStyle/>
          <a:p>
            <a:pPr>
              <a:defRPr/>
            </a:pPr>
            <a:fld id="{99A70789-1EB9-2EBF-BF09-376AC57D39FE}" type="slidenum">
              <a:rPr/>
              <a:t>217</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30124346" name="Slide Image Placeholder 1"/>
          <p:cNvSpPr>
            <a:spLocks noGrp="1" noRot="1" noChangeAspect="1"/>
          </p:cNvSpPr>
          <p:nvPr>
            <p:ph type="sldImg"/>
          </p:nvPr>
        </p:nvSpPr>
        <p:spPr bwMode="auto"/>
      </p:sp>
      <p:sp>
        <p:nvSpPr>
          <p:cNvPr id="1158010096" name="Notes Placeholder 2"/>
          <p:cNvSpPr>
            <a:spLocks noGrp="1"/>
          </p:cNvSpPr>
          <p:nvPr>
            <p:ph type="body" idx="1"/>
          </p:nvPr>
        </p:nvSpPr>
        <p:spPr bwMode="auto"/>
        <p:txBody>
          <a:bodyPr/>
          <a:lstStyle/>
          <a:p>
            <a:pPr>
              <a:defRPr/>
            </a:pPr>
            <a:endParaRPr/>
          </a:p>
        </p:txBody>
      </p:sp>
      <p:sp>
        <p:nvSpPr>
          <p:cNvPr id="1670828716" name="Slide Number Placeholder 3"/>
          <p:cNvSpPr>
            <a:spLocks noGrp="1"/>
          </p:cNvSpPr>
          <p:nvPr>
            <p:ph type="sldNum" sz="quarter" idx="10"/>
          </p:nvPr>
        </p:nvSpPr>
        <p:spPr bwMode="auto"/>
        <p:txBody>
          <a:bodyPr/>
          <a:lstStyle/>
          <a:p>
            <a:pPr>
              <a:defRPr/>
            </a:pPr>
            <a:fld id="{FF1F3AFD-8C57-CCA2-24D8-E578CDE0BCD5}" type="slidenum">
              <a:rPr/>
              <a:t>218</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57741618" name="Slide Image Placeholder 1"/>
          <p:cNvSpPr>
            <a:spLocks noGrp="1" noRot="1" noChangeAspect="1"/>
          </p:cNvSpPr>
          <p:nvPr>
            <p:ph type="sldImg"/>
          </p:nvPr>
        </p:nvSpPr>
        <p:spPr bwMode="auto"/>
      </p:sp>
      <p:sp>
        <p:nvSpPr>
          <p:cNvPr id="561837212" name="Notes Placeholder 2"/>
          <p:cNvSpPr>
            <a:spLocks noGrp="1"/>
          </p:cNvSpPr>
          <p:nvPr>
            <p:ph type="body" idx="1"/>
          </p:nvPr>
        </p:nvSpPr>
        <p:spPr bwMode="auto"/>
        <p:txBody>
          <a:bodyPr/>
          <a:lstStyle/>
          <a:p>
            <a:pPr>
              <a:defRPr/>
            </a:pPr>
            <a:endParaRPr/>
          </a:p>
        </p:txBody>
      </p:sp>
      <p:sp>
        <p:nvSpPr>
          <p:cNvPr id="1927298225" name="Slide Number Placeholder 3"/>
          <p:cNvSpPr>
            <a:spLocks noGrp="1"/>
          </p:cNvSpPr>
          <p:nvPr>
            <p:ph type="sldNum" sz="quarter" idx="10"/>
          </p:nvPr>
        </p:nvSpPr>
        <p:spPr bwMode="auto"/>
        <p:txBody>
          <a:bodyPr/>
          <a:lstStyle/>
          <a:p>
            <a:pPr>
              <a:defRPr/>
            </a:pPr>
            <a:fld id="{11BFD0EA-3039-1664-01C5-D71049D371B2}" type="slidenum">
              <a:rPr/>
              <a:t>219</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31583504" name="Slide Image Placeholder 1"/>
          <p:cNvSpPr>
            <a:spLocks noGrp="1" noRot="1" noChangeAspect="1"/>
          </p:cNvSpPr>
          <p:nvPr>
            <p:ph type="sldImg"/>
          </p:nvPr>
        </p:nvSpPr>
        <p:spPr bwMode="auto"/>
      </p:sp>
      <p:sp>
        <p:nvSpPr>
          <p:cNvPr id="1501351704" name="Notes Placeholder 2"/>
          <p:cNvSpPr>
            <a:spLocks noGrp="1"/>
          </p:cNvSpPr>
          <p:nvPr>
            <p:ph type="body" idx="1"/>
          </p:nvPr>
        </p:nvSpPr>
        <p:spPr bwMode="auto"/>
        <p:txBody>
          <a:bodyPr/>
          <a:lstStyle/>
          <a:p>
            <a:pPr>
              <a:defRPr/>
            </a:pPr>
            <a:endParaRPr/>
          </a:p>
        </p:txBody>
      </p:sp>
      <p:sp>
        <p:nvSpPr>
          <p:cNvPr id="699110070" name="Slide Number Placeholder 3"/>
          <p:cNvSpPr>
            <a:spLocks noGrp="1"/>
          </p:cNvSpPr>
          <p:nvPr>
            <p:ph type="sldNum" sz="quarter" idx="10"/>
          </p:nvPr>
        </p:nvSpPr>
        <p:spPr bwMode="auto"/>
        <p:txBody>
          <a:bodyPr/>
          <a:lstStyle/>
          <a:p>
            <a:pPr>
              <a:defRPr/>
            </a:pPr>
            <a:fld id="{51C38421-2F55-E22D-F83C-A123C5874F1F}" type="slidenum">
              <a:rPr/>
              <a:t>22</a:t>
            </a:fld>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43977527" name="Slide Image Placeholder 1"/>
          <p:cNvSpPr>
            <a:spLocks noGrp="1" noRot="1" noChangeAspect="1"/>
          </p:cNvSpPr>
          <p:nvPr>
            <p:ph type="sldImg"/>
          </p:nvPr>
        </p:nvSpPr>
        <p:spPr bwMode="auto"/>
      </p:sp>
      <p:sp>
        <p:nvSpPr>
          <p:cNvPr id="1227745957" name="Notes Placeholder 2"/>
          <p:cNvSpPr>
            <a:spLocks noGrp="1"/>
          </p:cNvSpPr>
          <p:nvPr>
            <p:ph type="body" idx="1"/>
          </p:nvPr>
        </p:nvSpPr>
        <p:spPr bwMode="auto"/>
        <p:txBody>
          <a:bodyPr/>
          <a:lstStyle/>
          <a:p>
            <a:pPr>
              <a:defRPr/>
            </a:pPr>
            <a:endParaRPr/>
          </a:p>
        </p:txBody>
      </p:sp>
      <p:sp>
        <p:nvSpPr>
          <p:cNvPr id="1776376862" name="Slide Number Placeholder 3"/>
          <p:cNvSpPr>
            <a:spLocks noGrp="1"/>
          </p:cNvSpPr>
          <p:nvPr>
            <p:ph type="sldNum" sz="quarter" idx="10"/>
          </p:nvPr>
        </p:nvSpPr>
        <p:spPr bwMode="auto"/>
        <p:txBody>
          <a:bodyPr/>
          <a:lstStyle/>
          <a:p>
            <a:pPr>
              <a:defRPr/>
            </a:pPr>
            <a:fld id="{12F56AB6-93FF-9EB2-481E-525BABBFAF19}" type="slidenum">
              <a:rPr/>
              <a:t>220</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05972211" name="Slide Image Placeholder 1"/>
          <p:cNvSpPr>
            <a:spLocks noGrp="1" noRot="1" noChangeAspect="1"/>
          </p:cNvSpPr>
          <p:nvPr>
            <p:ph type="sldImg"/>
          </p:nvPr>
        </p:nvSpPr>
        <p:spPr bwMode="auto"/>
      </p:sp>
      <p:sp>
        <p:nvSpPr>
          <p:cNvPr id="479431424" name="Notes Placeholder 2"/>
          <p:cNvSpPr>
            <a:spLocks noGrp="1"/>
          </p:cNvSpPr>
          <p:nvPr>
            <p:ph type="body" idx="1"/>
          </p:nvPr>
        </p:nvSpPr>
        <p:spPr bwMode="auto"/>
        <p:txBody>
          <a:bodyPr/>
          <a:lstStyle/>
          <a:p>
            <a:pPr>
              <a:defRPr/>
            </a:pPr>
            <a:endParaRPr/>
          </a:p>
        </p:txBody>
      </p:sp>
      <p:sp>
        <p:nvSpPr>
          <p:cNvPr id="394888170" name="Slide Number Placeholder 3"/>
          <p:cNvSpPr>
            <a:spLocks noGrp="1"/>
          </p:cNvSpPr>
          <p:nvPr>
            <p:ph type="sldNum" sz="quarter" idx="10"/>
          </p:nvPr>
        </p:nvSpPr>
        <p:spPr bwMode="auto"/>
        <p:txBody>
          <a:bodyPr/>
          <a:lstStyle/>
          <a:p>
            <a:pPr>
              <a:defRPr/>
            </a:pPr>
            <a:fld id="{C8C62F86-2D4D-687A-5075-AD09E0193FFF}" type="slidenum">
              <a:rPr/>
              <a:t>221</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98242240" name="Slide Image Placeholder 1"/>
          <p:cNvSpPr>
            <a:spLocks noGrp="1" noRot="1" noChangeAspect="1"/>
          </p:cNvSpPr>
          <p:nvPr>
            <p:ph type="sldImg"/>
          </p:nvPr>
        </p:nvSpPr>
        <p:spPr bwMode="auto"/>
      </p:sp>
      <p:sp>
        <p:nvSpPr>
          <p:cNvPr id="1533003590" name="Notes Placeholder 2"/>
          <p:cNvSpPr>
            <a:spLocks noGrp="1"/>
          </p:cNvSpPr>
          <p:nvPr>
            <p:ph type="body" idx="1"/>
          </p:nvPr>
        </p:nvSpPr>
        <p:spPr bwMode="auto"/>
        <p:txBody>
          <a:bodyPr/>
          <a:lstStyle/>
          <a:p>
            <a:pPr>
              <a:defRPr/>
            </a:pPr>
            <a:endParaRPr/>
          </a:p>
        </p:txBody>
      </p:sp>
      <p:sp>
        <p:nvSpPr>
          <p:cNvPr id="1510798284" name="Slide Number Placeholder 3"/>
          <p:cNvSpPr>
            <a:spLocks noGrp="1"/>
          </p:cNvSpPr>
          <p:nvPr>
            <p:ph type="sldNum" sz="quarter" idx="10"/>
          </p:nvPr>
        </p:nvSpPr>
        <p:spPr bwMode="auto"/>
        <p:txBody>
          <a:bodyPr/>
          <a:lstStyle/>
          <a:p>
            <a:pPr>
              <a:defRPr/>
            </a:pPr>
            <a:fld id="{B07C0E70-FAF1-AA59-9552-19DACAB5CC01}" type="slidenum">
              <a:rPr/>
              <a:t>222</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7154496" name="Slide Image Placeholder 1"/>
          <p:cNvSpPr>
            <a:spLocks noGrp="1" noRot="1" noChangeAspect="1"/>
          </p:cNvSpPr>
          <p:nvPr>
            <p:ph type="sldImg"/>
          </p:nvPr>
        </p:nvSpPr>
        <p:spPr bwMode="auto"/>
      </p:sp>
      <p:sp>
        <p:nvSpPr>
          <p:cNvPr id="315959284" name="Notes Placeholder 2"/>
          <p:cNvSpPr>
            <a:spLocks noGrp="1"/>
          </p:cNvSpPr>
          <p:nvPr>
            <p:ph type="body" idx="1"/>
          </p:nvPr>
        </p:nvSpPr>
        <p:spPr bwMode="auto"/>
        <p:txBody>
          <a:bodyPr/>
          <a:lstStyle/>
          <a:p>
            <a:pPr>
              <a:defRPr/>
            </a:pPr>
            <a:endParaRPr/>
          </a:p>
        </p:txBody>
      </p:sp>
      <p:sp>
        <p:nvSpPr>
          <p:cNvPr id="1774308126" name="Slide Number Placeholder 3"/>
          <p:cNvSpPr>
            <a:spLocks noGrp="1"/>
          </p:cNvSpPr>
          <p:nvPr>
            <p:ph type="sldNum" sz="quarter" idx="10"/>
          </p:nvPr>
        </p:nvSpPr>
        <p:spPr bwMode="auto"/>
        <p:txBody>
          <a:bodyPr/>
          <a:lstStyle/>
          <a:p>
            <a:pPr>
              <a:defRPr/>
            </a:pPr>
            <a:fld id="{53A6C46E-8A2B-29FF-149E-954A63139277}" type="slidenum">
              <a:rPr/>
              <a:t>223</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19410483" name="Slide Image Placeholder 1"/>
          <p:cNvSpPr>
            <a:spLocks noGrp="1" noRot="1" noChangeAspect="1"/>
          </p:cNvSpPr>
          <p:nvPr>
            <p:ph type="sldImg"/>
          </p:nvPr>
        </p:nvSpPr>
        <p:spPr bwMode="auto"/>
      </p:sp>
      <p:sp>
        <p:nvSpPr>
          <p:cNvPr id="1778108819" name="Notes Placeholder 2"/>
          <p:cNvSpPr>
            <a:spLocks noGrp="1"/>
          </p:cNvSpPr>
          <p:nvPr>
            <p:ph type="body" idx="1"/>
          </p:nvPr>
        </p:nvSpPr>
        <p:spPr bwMode="auto"/>
        <p:txBody>
          <a:bodyPr/>
          <a:lstStyle/>
          <a:p>
            <a:pPr>
              <a:defRPr/>
            </a:pPr>
            <a:endParaRPr/>
          </a:p>
        </p:txBody>
      </p:sp>
      <p:sp>
        <p:nvSpPr>
          <p:cNvPr id="1565952793" name="Slide Number Placeholder 3"/>
          <p:cNvSpPr>
            <a:spLocks noGrp="1"/>
          </p:cNvSpPr>
          <p:nvPr>
            <p:ph type="sldNum" sz="quarter" idx="10"/>
          </p:nvPr>
        </p:nvSpPr>
        <p:spPr bwMode="auto"/>
        <p:txBody>
          <a:bodyPr/>
          <a:lstStyle/>
          <a:p>
            <a:pPr>
              <a:defRPr/>
            </a:pPr>
            <a:fld id="{E47606EF-A683-63DB-F13B-F1900D9BAC86}" type="slidenum">
              <a:rPr/>
              <a:t>224</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88887849" name="Slide Image Placeholder 1"/>
          <p:cNvSpPr>
            <a:spLocks noGrp="1" noRot="1" noChangeAspect="1"/>
          </p:cNvSpPr>
          <p:nvPr>
            <p:ph type="sldImg"/>
          </p:nvPr>
        </p:nvSpPr>
        <p:spPr bwMode="auto"/>
      </p:sp>
      <p:sp>
        <p:nvSpPr>
          <p:cNvPr id="1904369268" name="Notes Placeholder 2"/>
          <p:cNvSpPr>
            <a:spLocks noGrp="1"/>
          </p:cNvSpPr>
          <p:nvPr>
            <p:ph type="body" idx="1"/>
          </p:nvPr>
        </p:nvSpPr>
        <p:spPr bwMode="auto"/>
        <p:txBody>
          <a:bodyPr/>
          <a:lstStyle/>
          <a:p>
            <a:pPr>
              <a:defRPr/>
            </a:pPr>
            <a:endParaRPr/>
          </a:p>
        </p:txBody>
      </p:sp>
      <p:sp>
        <p:nvSpPr>
          <p:cNvPr id="1298891258" name="Slide Number Placeholder 3"/>
          <p:cNvSpPr>
            <a:spLocks noGrp="1"/>
          </p:cNvSpPr>
          <p:nvPr>
            <p:ph type="sldNum" sz="quarter" idx="10"/>
          </p:nvPr>
        </p:nvSpPr>
        <p:spPr bwMode="auto"/>
        <p:txBody>
          <a:bodyPr/>
          <a:lstStyle/>
          <a:p>
            <a:pPr>
              <a:defRPr/>
            </a:pPr>
            <a:fld id="{AA4A45AA-33A7-1A18-E0AB-775E45E0DB23}" type="slidenum">
              <a:rPr/>
              <a:t>225</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97852986" name="Slide Image Placeholder 1"/>
          <p:cNvSpPr>
            <a:spLocks noGrp="1" noRot="1" noChangeAspect="1"/>
          </p:cNvSpPr>
          <p:nvPr>
            <p:ph type="sldImg"/>
          </p:nvPr>
        </p:nvSpPr>
        <p:spPr bwMode="auto"/>
      </p:sp>
      <p:sp>
        <p:nvSpPr>
          <p:cNvPr id="1297564891" name="Notes Placeholder 2"/>
          <p:cNvSpPr>
            <a:spLocks noGrp="1"/>
          </p:cNvSpPr>
          <p:nvPr>
            <p:ph type="body" idx="1"/>
          </p:nvPr>
        </p:nvSpPr>
        <p:spPr bwMode="auto"/>
        <p:txBody>
          <a:bodyPr/>
          <a:lstStyle/>
          <a:p>
            <a:pPr>
              <a:defRPr/>
            </a:pPr>
            <a:endParaRPr/>
          </a:p>
        </p:txBody>
      </p:sp>
      <p:sp>
        <p:nvSpPr>
          <p:cNvPr id="101143257" name="Slide Number Placeholder 3"/>
          <p:cNvSpPr>
            <a:spLocks noGrp="1"/>
          </p:cNvSpPr>
          <p:nvPr>
            <p:ph type="sldNum" sz="quarter" idx="10"/>
          </p:nvPr>
        </p:nvSpPr>
        <p:spPr bwMode="auto"/>
        <p:txBody>
          <a:bodyPr/>
          <a:lstStyle/>
          <a:p>
            <a:pPr>
              <a:defRPr/>
            </a:pPr>
            <a:fld id="{843E8FED-406B-0E70-3B17-ADF12CE66B7D}" type="slidenum">
              <a:rPr/>
              <a:t>226</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59965799" name="Slide Image Placeholder 1"/>
          <p:cNvSpPr>
            <a:spLocks noGrp="1" noRot="1" noChangeAspect="1"/>
          </p:cNvSpPr>
          <p:nvPr>
            <p:ph type="sldImg"/>
          </p:nvPr>
        </p:nvSpPr>
        <p:spPr bwMode="auto"/>
      </p:sp>
      <p:sp>
        <p:nvSpPr>
          <p:cNvPr id="2144830375" name="Notes Placeholder 2"/>
          <p:cNvSpPr>
            <a:spLocks noGrp="1"/>
          </p:cNvSpPr>
          <p:nvPr>
            <p:ph type="body" idx="1"/>
          </p:nvPr>
        </p:nvSpPr>
        <p:spPr bwMode="auto"/>
        <p:txBody>
          <a:bodyPr/>
          <a:lstStyle/>
          <a:p>
            <a:pPr>
              <a:defRPr/>
            </a:pPr>
            <a:endParaRPr/>
          </a:p>
        </p:txBody>
      </p:sp>
      <p:sp>
        <p:nvSpPr>
          <p:cNvPr id="966133336" name="Slide Number Placeholder 3"/>
          <p:cNvSpPr>
            <a:spLocks noGrp="1"/>
          </p:cNvSpPr>
          <p:nvPr>
            <p:ph type="sldNum" sz="quarter" idx="10"/>
          </p:nvPr>
        </p:nvSpPr>
        <p:spPr bwMode="auto"/>
        <p:txBody>
          <a:bodyPr/>
          <a:lstStyle/>
          <a:p>
            <a:pPr>
              <a:defRPr/>
            </a:pPr>
            <a:fld id="{87844E51-C0CF-E021-40B4-18F7C48C1CBE}" type="slidenum">
              <a:rPr/>
              <a:t>227</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96604597" name="Slide Image Placeholder 1"/>
          <p:cNvSpPr>
            <a:spLocks noGrp="1" noRot="1" noChangeAspect="1"/>
          </p:cNvSpPr>
          <p:nvPr>
            <p:ph type="sldImg"/>
          </p:nvPr>
        </p:nvSpPr>
        <p:spPr bwMode="auto"/>
      </p:sp>
      <p:sp>
        <p:nvSpPr>
          <p:cNvPr id="1185337861" name="Notes Placeholder 2"/>
          <p:cNvSpPr>
            <a:spLocks noGrp="1"/>
          </p:cNvSpPr>
          <p:nvPr>
            <p:ph type="body" idx="1"/>
          </p:nvPr>
        </p:nvSpPr>
        <p:spPr bwMode="auto"/>
        <p:txBody>
          <a:bodyPr/>
          <a:lstStyle/>
          <a:p>
            <a:pPr>
              <a:defRPr/>
            </a:pPr>
            <a:endParaRPr/>
          </a:p>
        </p:txBody>
      </p:sp>
      <p:sp>
        <p:nvSpPr>
          <p:cNvPr id="1986450546" name="Slide Number Placeholder 3"/>
          <p:cNvSpPr>
            <a:spLocks noGrp="1"/>
          </p:cNvSpPr>
          <p:nvPr>
            <p:ph type="sldNum" sz="quarter" idx="10"/>
          </p:nvPr>
        </p:nvSpPr>
        <p:spPr bwMode="auto"/>
        <p:txBody>
          <a:bodyPr/>
          <a:lstStyle/>
          <a:p>
            <a:pPr>
              <a:defRPr/>
            </a:pPr>
            <a:fld id="{43674528-1D7A-94E4-E9E1-99F5828B2558}" type="slidenum">
              <a:rPr/>
              <a:t>228</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50840211" name="Slide Image Placeholder 1"/>
          <p:cNvSpPr>
            <a:spLocks noGrp="1" noRot="1" noChangeAspect="1"/>
          </p:cNvSpPr>
          <p:nvPr>
            <p:ph type="sldImg"/>
          </p:nvPr>
        </p:nvSpPr>
        <p:spPr bwMode="auto"/>
      </p:sp>
      <p:sp>
        <p:nvSpPr>
          <p:cNvPr id="1378025201" name="Notes Placeholder 2"/>
          <p:cNvSpPr>
            <a:spLocks noGrp="1"/>
          </p:cNvSpPr>
          <p:nvPr>
            <p:ph type="body" idx="1"/>
          </p:nvPr>
        </p:nvSpPr>
        <p:spPr bwMode="auto"/>
        <p:txBody>
          <a:bodyPr/>
          <a:lstStyle/>
          <a:p>
            <a:pPr>
              <a:defRPr/>
            </a:pPr>
            <a:endParaRPr/>
          </a:p>
        </p:txBody>
      </p:sp>
      <p:sp>
        <p:nvSpPr>
          <p:cNvPr id="1166558560" name="Slide Number Placeholder 3"/>
          <p:cNvSpPr>
            <a:spLocks noGrp="1"/>
          </p:cNvSpPr>
          <p:nvPr>
            <p:ph type="sldNum" sz="quarter" idx="10"/>
          </p:nvPr>
        </p:nvSpPr>
        <p:spPr bwMode="auto"/>
        <p:txBody>
          <a:bodyPr/>
          <a:lstStyle/>
          <a:p>
            <a:pPr>
              <a:defRPr/>
            </a:pPr>
            <a:fld id="{981F4031-686D-C98D-3B9C-5CCC433A0F01}" type="slidenum">
              <a:rPr/>
              <a:t>229</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59864028" name="Slide Image Placeholder 1"/>
          <p:cNvSpPr>
            <a:spLocks noGrp="1" noRot="1" noChangeAspect="1"/>
          </p:cNvSpPr>
          <p:nvPr>
            <p:ph type="sldImg"/>
          </p:nvPr>
        </p:nvSpPr>
        <p:spPr bwMode="auto"/>
      </p:sp>
      <p:sp>
        <p:nvSpPr>
          <p:cNvPr id="963608039" name="Notes Placeholder 2"/>
          <p:cNvSpPr>
            <a:spLocks noGrp="1"/>
          </p:cNvSpPr>
          <p:nvPr>
            <p:ph type="body" idx="1"/>
          </p:nvPr>
        </p:nvSpPr>
        <p:spPr bwMode="auto"/>
        <p:txBody>
          <a:bodyPr/>
          <a:lstStyle/>
          <a:p>
            <a:pPr>
              <a:defRPr/>
            </a:pPr>
            <a:endParaRPr/>
          </a:p>
        </p:txBody>
      </p:sp>
      <p:sp>
        <p:nvSpPr>
          <p:cNvPr id="1253456712" name="Slide Number Placeholder 3"/>
          <p:cNvSpPr>
            <a:spLocks noGrp="1"/>
          </p:cNvSpPr>
          <p:nvPr>
            <p:ph type="sldNum" sz="quarter" idx="10"/>
          </p:nvPr>
        </p:nvSpPr>
        <p:spPr bwMode="auto"/>
        <p:txBody>
          <a:bodyPr/>
          <a:lstStyle/>
          <a:p>
            <a:pPr>
              <a:defRPr/>
            </a:pPr>
            <a:fld id="{5835C958-3DAC-0B4E-B04C-06B9DBF232D6}" type="slidenum">
              <a:rPr/>
              <a:t>23</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27249631" name="Slide Image Placeholder 1"/>
          <p:cNvSpPr>
            <a:spLocks noGrp="1" noRot="1" noChangeAspect="1"/>
          </p:cNvSpPr>
          <p:nvPr>
            <p:ph type="sldImg"/>
          </p:nvPr>
        </p:nvSpPr>
        <p:spPr bwMode="auto"/>
      </p:sp>
      <p:sp>
        <p:nvSpPr>
          <p:cNvPr id="314323613" name="Notes Placeholder 2"/>
          <p:cNvSpPr>
            <a:spLocks noGrp="1"/>
          </p:cNvSpPr>
          <p:nvPr>
            <p:ph type="body" idx="1"/>
          </p:nvPr>
        </p:nvSpPr>
        <p:spPr bwMode="auto"/>
        <p:txBody>
          <a:bodyPr/>
          <a:lstStyle/>
          <a:p>
            <a:pPr>
              <a:defRPr/>
            </a:pPr>
            <a:endParaRPr/>
          </a:p>
        </p:txBody>
      </p:sp>
      <p:sp>
        <p:nvSpPr>
          <p:cNvPr id="152127107" name="Slide Number Placeholder 3"/>
          <p:cNvSpPr>
            <a:spLocks noGrp="1"/>
          </p:cNvSpPr>
          <p:nvPr>
            <p:ph type="sldNum" sz="quarter" idx="10"/>
          </p:nvPr>
        </p:nvSpPr>
        <p:spPr bwMode="auto"/>
        <p:txBody>
          <a:bodyPr/>
          <a:lstStyle/>
          <a:p>
            <a:pPr>
              <a:defRPr/>
            </a:pPr>
            <a:fld id="{9403DBD2-2406-D226-C910-17F4F10CCC03}" type="slidenum">
              <a:rPr/>
              <a:t>230</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60099619" name="Slide Image Placeholder 1"/>
          <p:cNvSpPr>
            <a:spLocks noGrp="1" noRot="1" noChangeAspect="1"/>
          </p:cNvSpPr>
          <p:nvPr>
            <p:ph type="sldImg"/>
          </p:nvPr>
        </p:nvSpPr>
        <p:spPr bwMode="auto"/>
      </p:sp>
      <p:sp>
        <p:nvSpPr>
          <p:cNvPr id="1673667" name="Notes Placeholder 2"/>
          <p:cNvSpPr>
            <a:spLocks noGrp="1"/>
          </p:cNvSpPr>
          <p:nvPr>
            <p:ph type="body" idx="1"/>
          </p:nvPr>
        </p:nvSpPr>
        <p:spPr bwMode="auto"/>
        <p:txBody>
          <a:bodyPr/>
          <a:lstStyle/>
          <a:p>
            <a:pPr>
              <a:defRPr/>
            </a:pPr>
            <a:endParaRPr/>
          </a:p>
        </p:txBody>
      </p:sp>
      <p:sp>
        <p:nvSpPr>
          <p:cNvPr id="1633519657" name="Slide Number Placeholder 3"/>
          <p:cNvSpPr>
            <a:spLocks noGrp="1"/>
          </p:cNvSpPr>
          <p:nvPr>
            <p:ph type="sldNum" sz="quarter" idx="10"/>
          </p:nvPr>
        </p:nvSpPr>
        <p:spPr bwMode="auto"/>
        <p:txBody>
          <a:bodyPr/>
          <a:lstStyle/>
          <a:p>
            <a:pPr>
              <a:defRPr/>
            </a:pPr>
            <a:fld id="{68A9BF9D-8B3E-30C0-F282-3A52023C141C}" type="slidenum">
              <a:rPr/>
              <a:t>231</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267047" name="Slide Image Placeholder 1"/>
          <p:cNvSpPr>
            <a:spLocks noGrp="1" noRot="1" noChangeAspect="1"/>
          </p:cNvSpPr>
          <p:nvPr>
            <p:ph type="sldImg"/>
          </p:nvPr>
        </p:nvSpPr>
        <p:spPr bwMode="auto"/>
      </p:sp>
      <p:sp>
        <p:nvSpPr>
          <p:cNvPr id="1672677295" name="Notes Placeholder 2"/>
          <p:cNvSpPr>
            <a:spLocks noGrp="1"/>
          </p:cNvSpPr>
          <p:nvPr>
            <p:ph type="body" idx="1"/>
          </p:nvPr>
        </p:nvSpPr>
        <p:spPr bwMode="auto"/>
        <p:txBody>
          <a:bodyPr/>
          <a:lstStyle/>
          <a:p>
            <a:pPr>
              <a:defRPr/>
            </a:pPr>
            <a:endParaRPr/>
          </a:p>
        </p:txBody>
      </p:sp>
      <p:sp>
        <p:nvSpPr>
          <p:cNvPr id="1603062246" name="Slide Number Placeholder 3"/>
          <p:cNvSpPr>
            <a:spLocks noGrp="1"/>
          </p:cNvSpPr>
          <p:nvPr>
            <p:ph type="sldNum" sz="quarter" idx="10"/>
          </p:nvPr>
        </p:nvSpPr>
        <p:spPr bwMode="auto"/>
        <p:txBody>
          <a:bodyPr/>
          <a:lstStyle/>
          <a:p>
            <a:pPr>
              <a:defRPr/>
            </a:pPr>
            <a:fld id="{98769142-9597-BCDB-D1E5-33B060E254AD}" type="slidenum">
              <a:rPr/>
              <a:t>232</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69286663" name="Slide Image Placeholder 1"/>
          <p:cNvSpPr>
            <a:spLocks noGrp="1" noRot="1" noChangeAspect="1"/>
          </p:cNvSpPr>
          <p:nvPr>
            <p:ph type="sldImg"/>
          </p:nvPr>
        </p:nvSpPr>
        <p:spPr bwMode="auto"/>
      </p:sp>
      <p:sp>
        <p:nvSpPr>
          <p:cNvPr id="1153995826" name="Notes Placeholder 2"/>
          <p:cNvSpPr>
            <a:spLocks noGrp="1"/>
          </p:cNvSpPr>
          <p:nvPr>
            <p:ph type="body" idx="1"/>
          </p:nvPr>
        </p:nvSpPr>
        <p:spPr bwMode="auto"/>
        <p:txBody>
          <a:bodyPr/>
          <a:lstStyle/>
          <a:p>
            <a:pPr>
              <a:defRPr/>
            </a:pPr>
            <a:endParaRPr/>
          </a:p>
        </p:txBody>
      </p:sp>
      <p:sp>
        <p:nvSpPr>
          <p:cNvPr id="1052085833" name="Slide Number Placeholder 3"/>
          <p:cNvSpPr>
            <a:spLocks noGrp="1"/>
          </p:cNvSpPr>
          <p:nvPr>
            <p:ph type="sldNum" sz="quarter" idx="10"/>
          </p:nvPr>
        </p:nvSpPr>
        <p:spPr bwMode="auto"/>
        <p:txBody>
          <a:bodyPr/>
          <a:lstStyle/>
          <a:p>
            <a:pPr>
              <a:defRPr/>
            </a:pPr>
            <a:fld id="{31C7FC70-DA75-52D9-CB1C-EBE3D9B4060B}" type="slidenum">
              <a:rPr/>
              <a:t>233</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6305076" name="Slide Image Placeholder 1"/>
          <p:cNvSpPr>
            <a:spLocks noGrp="1" noRot="1" noChangeAspect="1"/>
          </p:cNvSpPr>
          <p:nvPr>
            <p:ph type="sldImg"/>
          </p:nvPr>
        </p:nvSpPr>
        <p:spPr bwMode="auto"/>
      </p:sp>
      <p:sp>
        <p:nvSpPr>
          <p:cNvPr id="989353567" name="Notes Placeholder 2"/>
          <p:cNvSpPr>
            <a:spLocks noGrp="1"/>
          </p:cNvSpPr>
          <p:nvPr>
            <p:ph type="body" idx="1"/>
          </p:nvPr>
        </p:nvSpPr>
        <p:spPr bwMode="auto"/>
        <p:txBody>
          <a:bodyPr/>
          <a:lstStyle/>
          <a:p>
            <a:pPr>
              <a:defRPr/>
            </a:pPr>
            <a:endParaRPr/>
          </a:p>
        </p:txBody>
      </p:sp>
      <p:sp>
        <p:nvSpPr>
          <p:cNvPr id="827833280" name="Slide Number Placeholder 3"/>
          <p:cNvSpPr>
            <a:spLocks noGrp="1"/>
          </p:cNvSpPr>
          <p:nvPr>
            <p:ph type="sldNum" sz="quarter" idx="10"/>
          </p:nvPr>
        </p:nvSpPr>
        <p:spPr bwMode="auto"/>
        <p:txBody>
          <a:bodyPr/>
          <a:lstStyle/>
          <a:p>
            <a:pPr>
              <a:defRPr/>
            </a:pPr>
            <a:fld id="{4FDEDAAD-AEA5-6ACB-1209-D5D7E93EB05C}" type="slidenum">
              <a:rPr/>
              <a:t>234</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22635780" name="Slide Image Placeholder 1"/>
          <p:cNvSpPr>
            <a:spLocks noGrp="1" noRot="1" noChangeAspect="1"/>
          </p:cNvSpPr>
          <p:nvPr>
            <p:ph type="sldImg"/>
          </p:nvPr>
        </p:nvSpPr>
        <p:spPr bwMode="auto"/>
      </p:sp>
      <p:sp>
        <p:nvSpPr>
          <p:cNvPr id="294125395" name="Notes Placeholder 2"/>
          <p:cNvSpPr>
            <a:spLocks noGrp="1"/>
          </p:cNvSpPr>
          <p:nvPr>
            <p:ph type="body" idx="1"/>
          </p:nvPr>
        </p:nvSpPr>
        <p:spPr bwMode="auto"/>
        <p:txBody>
          <a:bodyPr/>
          <a:lstStyle/>
          <a:p>
            <a:pPr>
              <a:defRPr/>
            </a:pPr>
            <a:endParaRPr/>
          </a:p>
        </p:txBody>
      </p:sp>
      <p:sp>
        <p:nvSpPr>
          <p:cNvPr id="585037181" name="Slide Number Placeholder 3"/>
          <p:cNvSpPr>
            <a:spLocks noGrp="1"/>
          </p:cNvSpPr>
          <p:nvPr>
            <p:ph type="sldNum" sz="quarter" idx="10"/>
          </p:nvPr>
        </p:nvSpPr>
        <p:spPr bwMode="auto"/>
        <p:txBody>
          <a:bodyPr/>
          <a:lstStyle/>
          <a:p>
            <a:pPr>
              <a:defRPr/>
            </a:pPr>
            <a:fld id="{5F78DC2F-731F-24EA-5BB4-7D2B24BC611E}" type="slidenum">
              <a:rPr/>
              <a:t>235</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49111717" name="Slide Image Placeholder 1"/>
          <p:cNvSpPr>
            <a:spLocks noGrp="1" noRot="1" noChangeAspect="1"/>
          </p:cNvSpPr>
          <p:nvPr>
            <p:ph type="sldImg"/>
          </p:nvPr>
        </p:nvSpPr>
        <p:spPr bwMode="auto"/>
      </p:sp>
      <p:sp>
        <p:nvSpPr>
          <p:cNvPr id="870409143" name="Notes Placeholder 2"/>
          <p:cNvSpPr>
            <a:spLocks noGrp="1"/>
          </p:cNvSpPr>
          <p:nvPr>
            <p:ph type="body" idx="1"/>
          </p:nvPr>
        </p:nvSpPr>
        <p:spPr bwMode="auto"/>
        <p:txBody>
          <a:bodyPr/>
          <a:lstStyle/>
          <a:p>
            <a:pPr>
              <a:defRPr/>
            </a:pPr>
            <a:endParaRPr/>
          </a:p>
        </p:txBody>
      </p:sp>
      <p:sp>
        <p:nvSpPr>
          <p:cNvPr id="344549729" name="Slide Number Placeholder 3"/>
          <p:cNvSpPr>
            <a:spLocks noGrp="1"/>
          </p:cNvSpPr>
          <p:nvPr>
            <p:ph type="sldNum" sz="quarter" idx="10"/>
          </p:nvPr>
        </p:nvSpPr>
        <p:spPr bwMode="auto"/>
        <p:txBody>
          <a:bodyPr/>
          <a:lstStyle/>
          <a:p>
            <a:pPr>
              <a:defRPr/>
            </a:pPr>
            <a:fld id="{55389BA5-0332-D7E3-0553-20CD1A362BD3}" type="slidenum">
              <a:rPr/>
              <a:t>236</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24963144" name="Slide Image Placeholder 1"/>
          <p:cNvSpPr>
            <a:spLocks noGrp="1" noRot="1" noChangeAspect="1"/>
          </p:cNvSpPr>
          <p:nvPr>
            <p:ph type="sldImg"/>
          </p:nvPr>
        </p:nvSpPr>
        <p:spPr bwMode="auto"/>
      </p:sp>
      <p:sp>
        <p:nvSpPr>
          <p:cNvPr id="130922394" name="Notes Placeholder 2"/>
          <p:cNvSpPr>
            <a:spLocks noGrp="1"/>
          </p:cNvSpPr>
          <p:nvPr>
            <p:ph type="body" idx="1"/>
          </p:nvPr>
        </p:nvSpPr>
        <p:spPr bwMode="auto"/>
        <p:txBody>
          <a:bodyPr/>
          <a:lstStyle/>
          <a:p>
            <a:pPr>
              <a:defRPr/>
            </a:pPr>
            <a:endParaRPr/>
          </a:p>
        </p:txBody>
      </p:sp>
      <p:sp>
        <p:nvSpPr>
          <p:cNvPr id="190660162" name="Slide Number Placeholder 3"/>
          <p:cNvSpPr>
            <a:spLocks noGrp="1"/>
          </p:cNvSpPr>
          <p:nvPr>
            <p:ph type="sldNum" sz="quarter" idx="10"/>
          </p:nvPr>
        </p:nvSpPr>
        <p:spPr bwMode="auto"/>
        <p:txBody>
          <a:bodyPr/>
          <a:lstStyle/>
          <a:p>
            <a:pPr>
              <a:defRPr/>
            </a:pPr>
            <a:fld id="{0ADB7364-3939-D595-B241-462260A98EF9}" type="slidenum">
              <a:rPr/>
              <a:t>237</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80834483" name="Slide Image Placeholder 1"/>
          <p:cNvSpPr>
            <a:spLocks noGrp="1" noRot="1" noChangeAspect="1"/>
          </p:cNvSpPr>
          <p:nvPr>
            <p:ph type="sldImg"/>
          </p:nvPr>
        </p:nvSpPr>
        <p:spPr bwMode="auto"/>
      </p:sp>
      <p:sp>
        <p:nvSpPr>
          <p:cNvPr id="2146625530" name="Notes Placeholder 2"/>
          <p:cNvSpPr>
            <a:spLocks noGrp="1"/>
          </p:cNvSpPr>
          <p:nvPr>
            <p:ph type="body" idx="1"/>
          </p:nvPr>
        </p:nvSpPr>
        <p:spPr bwMode="auto"/>
        <p:txBody>
          <a:bodyPr/>
          <a:lstStyle/>
          <a:p>
            <a:pPr>
              <a:defRPr/>
            </a:pPr>
            <a:endParaRPr/>
          </a:p>
        </p:txBody>
      </p:sp>
      <p:sp>
        <p:nvSpPr>
          <p:cNvPr id="1289987119" name="Slide Number Placeholder 3"/>
          <p:cNvSpPr>
            <a:spLocks noGrp="1"/>
          </p:cNvSpPr>
          <p:nvPr>
            <p:ph type="sldNum" sz="quarter" idx="10"/>
          </p:nvPr>
        </p:nvSpPr>
        <p:spPr bwMode="auto"/>
        <p:txBody>
          <a:bodyPr/>
          <a:lstStyle/>
          <a:p>
            <a:pPr>
              <a:defRPr/>
            </a:pPr>
            <a:fld id="{D60AA00F-611A-FF4C-A54F-E4C83517C4BC}" type="slidenum">
              <a:rPr/>
              <a:t>238</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50514100" name="Slide Image Placeholder 1"/>
          <p:cNvSpPr>
            <a:spLocks noGrp="1" noRot="1" noChangeAspect="1"/>
          </p:cNvSpPr>
          <p:nvPr>
            <p:ph type="sldImg"/>
          </p:nvPr>
        </p:nvSpPr>
        <p:spPr bwMode="auto"/>
      </p:sp>
      <p:sp>
        <p:nvSpPr>
          <p:cNvPr id="144410887" name="Notes Placeholder 2"/>
          <p:cNvSpPr>
            <a:spLocks noGrp="1"/>
          </p:cNvSpPr>
          <p:nvPr>
            <p:ph type="body" idx="1"/>
          </p:nvPr>
        </p:nvSpPr>
        <p:spPr bwMode="auto"/>
        <p:txBody>
          <a:bodyPr/>
          <a:lstStyle/>
          <a:p>
            <a:pPr>
              <a:defRPr/>
            </a:pPr>
            <a:endParaRPr/>
          </a:p>
        </p:txBody>
      </p:sp>
      <p:sp>
        <p:nvSpPr>
          <p:cNvPr id="930725806" name="Slide Number Placeholder 3"/>
          <p:cNvSpPr>
            <a:spLocks noGrp="1"/>
          </p:cNvSpPr>
          <p:nvPr>
            <p:ph type="sldNum" sz="quarter" idx="10"/>
          </p:nvPr>
        </p:nvSpPr>
        <p:spPr bwMode="auto"/>
        <p:txBody>
          <a:bodyPr/>
          <a:lstStyle/>
          <a:p>
            <a:pPr>
              <a:defRPr/>
            </a:pPr>
            <a:fld id="{F2FC0D71-C41F-463A-C1A7-819F1D500041}" type="slidenum">
              <a:rPr/>
              <a:t>239</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95489562" name="Slide Image Placeholder 1"/>
          <p:cNvSpPr>
            <a:spLocks noGrp="1" noRot="1" noChangeAspect="1"/>
          </p:cNvSpPr>
          <p:nvPr>
            <p:ph type="sldImg"/>
          </p:nvPr>
        </p:nvSpPr>
        <p:spPr bwMode="auto"/>
      </p:sp>
      <p:sp>
        <p:nvSpPr>
          <p:cNvPr id="2023851087" name="Notes Placeholder 2"/>
          <p:cNvSpPr>
            <a:spLocks noGrp="1"/>
          </p:cNvSpPr>
          <p:nvPr>
            <p:ph type="body" idx="1"/>
          </p:nvPr>
        </p:nvSpPr>
        <p:spPr bwMode="auto"/>
        <p:txBody>
          <a:bodyPr/>
          <a:lstStyle/>
          <a:p>
            <a:pPr>
              <a:defRPr/>
            </a:pPr>
            <a:endParaRPr/>
          </a:p>
        </p:txBody>
      </p:sp>
      <p:sp>
        <p:nvSpPr>
          <p:cNvPr id="1967986439" name="Slide Number Placeholder 3"/>
          <p:cNvSpPr>
            <a:spLocks noGrp="1"/>
          </p:cNvSpPr>
          <p:nvPr>
            <p:ph type="sldNum" sz="quarter" idx="10"/>
          </p:nvPr>
        </p:nvSpPr>
        <p:spPr bwMode="auto"/>
        <p:txBody>
          <a:bodyPr/>
          <a:lstStyle/>
          <a:p>
            <a:pPr>
              <a:defRPr/>
            </a:pPr>
            <a:fld id="{378A1FD1-7185-6849-DDD1-6FA3934E865B}" type="slidenum">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13372254" name="Slide Image Placeholder 1"/>
          <p:cNvSpPr>
            <a:spLocks noGrp="1" noRot="1" noChangeAspect="1"/>
          </p:cNvSpPr>
          <p:nvPr>
            <p:ph type="sldImg"/>
          </p:nvPr>
        </p:nvSpPr>
        <p:spPr bwMode="auto"/>
      </p:sp>
      <p:sp>
        <p:nvSpPr>
          <p:cNvPr id="924222446" name="Notes Placeholder 2"/>
          <p:cNvSpPr>
            <a:spLocks noGrp="1"/>
          </p:cNvSpPr>
          <p:nvPr>
            <p:ph type="body" idx="1"/>
          </p:nvPr>
        </p:nvSpPr>
        <p:spPr bwMode="auto"/>
        <p:txBody>
          <a:bodyPr/>
          <a:lstStyle/>
          <a:p>
            <a:pPr>
              <a:defRPr/>
            </a:pPr>
            <a:endParaRPr/>
          </a:p>
        </p:txBody>
      </p:sp>
      <p:sp>
        <p:nvSpPr>
          <p:cNvPr id="315336278" name="Slide Number Placeholder 3"/>
          <p:cNvSpPr>
            <a:spLocks noGrp="1"/>
          </p:cNvSpPr>
          <p:nvPr>
            <p:ph type="sldNum" sz="quarter" idx="10"/>
          </p:nvPr>
        </p:nvSpPr>
        <p:spPr bwMode="auto"/>
        <p:txBody>
          <a:bodyPr/>
          <a:lstStyle/>
          <a:p>
            <a:pPr>
              <a:defRPr/>
            </a:pPr>
            <a:fld id="{EBB32EF1-E8FD-B2C7-A82E-683CCD2091A7}" type="slidenum">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91150356" name="Slide Image Placeholder 1"/>
          <p:cNvSpPr>
            <a:spLocks noGrp="1" noRot="1" noChangeAspect="1"/>
          </p:cNvSpPr>
          <p:nvPr>
            <p:ph type="sldImg"/>
          </p:nvPr>
        </p:nvSpPr>
        <p:spPr bwMode="auto"/>
      </p:sp>
      <p:sp>
        <p:nvSpPr>
          <p:cNvPr id="1742727976" name="Notes Placeholder 2"/>
          <p:cNvSpPr>
            <a:spLocks noGrp="1"/>
          </p:cNvSpPr>
          <p:nvPr>
            <p:ph type="body" idx="1"/>
          </p:nvPr>
        </p:nvSpPr>
        <p:spPr bwMode="auto"/>
        <p:txBody>
          <a:bodyPr/>
          <a:lstStyle/>
          <a:p>
            <a:pPr>
              <a:defRPr/>
            </a:pPr>
            <a:endParaRPr/>
          </a:p>
        </p:txBody>
      </p:sp>
      <p:sp>
        <p:nvSpPr>
          <p:cNvPr id="1815115537" name="Slide Number Placeholder 3"/>
          <p:cNvSpPr>
            <a:spLocks noGrp="1"/>
          </p:cNvSpPr>
          <p:nvPr>
            <p:ph type="sldNum" sz="quarter" idx="10"/>
          </p:nvPr>
        </p:nvSpPr>
        <p:spPr bwMode="auto"/>
        <p:txBody>
          <a:bodyPr/>
          <a:lstStyle/>
          <a:p>
            <a:pPr>
              <a:defRPr/>
            </a:pPr>
            <a:fld id="{27970021-351B-0CBA-33D6-EEE276D3755F}" type="slidenum">
              <a:r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58327095" name="Slide Image Placeholder 1"/>
          <p:cNvSpPr>
            <a:spLocks noGrp="1" noRot="1" noChangeAspect="1"/>
          </p:cNvSpPr>
          <p:nvPr>
            <p:ph type="sldImg"/>
          </p:nvPr>
        </p:nvSpPr>
        <p:spPr bwMode="auto"/>
      </p:sp>
      <p:sp>
        <p:nvSpPr>
          <p:cNvPr id="1484576691" name="Notes Placeholder 2"/>
          <p:cNvSpPr>
            <a:spLocks noGrp="1"/>
          </p:cNvSpPr>
          <p:nvPr>
            <p:ph type="body" idx="1"/>
          </p:nvPr>
        </p:nvSpPr>
        <p:spPr bwMode="auto"/>
        <p:txBody>
          <a:bodyPr/>
          <a:lstStyle/>
          <a:p>
            <a:pPr>
              <a:defRPr/>
            </a:pPr>
            <a:endParaRPr/>
          </a:p>
        </p:txBody>
      </p:sp>
      <p:sp>
        <p:nvSpPr>
          <p:cNvPr id="1601086449" name="Slide Number Placeholder 3"/>
          <p:cNvSpPr>
            <a:spLocks noGrp="1"/>
          </p:cNvSpPr>
          <p:nvPr>
            <p:ph type="sldNum" sz="quarter" idx="10"/>
          </p:nvPr>
        </p:nvSpPr>
        <p:spPr bwMode="auto"/>
        <p:txBody>
          <a:bodyPr/>
          <a:lstStyle/>
          <a:p>
            <a:pPr>
              <a:defRPr/>
            </a:pPr>
            <a:fld id="{1230720C-2B80-A159-E66D-855432505549}" type="slidenum">
              <a:r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47648244" name="Slide Image Placeholder 1"/>
          <p:cNvSpPr>
            <a:spLocks noGrp="1" noRot="1" noChangeAspect="1"/>
          </p:cNvSpPr>
          <p:nvPr>
            <p:ph type="sldImg"/>
          </p:nvPr>
        </p:nvSpPr>
        <p:spPr bwMode="auto"/>
      </p:sp>
      <p:sp>
        <p:nvSpPr>
          <p:cNvPr id="755418618" name="Notes Placeholder 2"/>
          <p:cNvSpPr>
            <a:spLocks noGrp="1"/>
          </p:cNvSpPr>
          <p:nvPr>
            <p:ph type="body" idx="1"/>
          </p:nvPr>
        </p:nvSpPr>
        <p:spPr bwMode="auto"/>
        <p:txBody>
          <a:bodyPr/>
          <a:lstStyle/>
          <a:p>
            <a:pPr>
              <a:defRPr/>
            </a:pPr>
            <a:endParaRPr/>
          </a:p>
        </p:txBody>
      </p:sp>
      <p:sp>
        <p:nvSpPr>
          <p:cNvPr id="1595020365" name="Slide Number Placeholder 3"/>
          <p:cNvSpPr>
            <a:spLocks noGrp="1"/>
          </p:cNvSpPr>
          <p:nvPr>
            <p:ph type="sldNum" sz="quarter" idx="10"/>
          </p:nvPr>
        </p:nvSpPr>
        <p:spPr bwMode="auto"/>
        <p:txBody>
          <a:bodyPr/>
          <a:lstStyle/>
          <a:p>
            <a:pPr>
              <a:defRPr/>
            </a:pPr>
            <a:fld id="{841F5175-6478-6D67-0650-613F22DC3F7A}" type="slidenum">
              <a:r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19129515" name="Slide Image Placeholder 1"/>
          <p:cNvSpPr>
            <a:spLocks noGrp="1" noRot="1" noChangeAspect="1"/>
          </p:cNvSpPr>
          <p:nvPr>
            <p:ph type="sldImg"/>
          </p:nvPr>
        </p:nvSpPr>
        <p:spPr bwMode="auto"/>
      </p:sp>
      <p:sp>
        <p:nvSpPr>
          <p:cNvPr id="1733255653" name="Notes Placeholder 2"/>
          <p:cNvSpPr>
            <a:spLocks noGrp="1"/>
          </p:cNvSpPr>
          <p:nvPr>
            <p:ph type="body" idx="1"/>
          </p:nvPr>
        </p:nvSpPr>
        <p:spPr bwMode="auto"/>
        <p:txBody>
          <a:bodyPr/>
          <a:lstStyle/>
          <a:p>
            <a:pPr>
              <a:defRPr/>
            </a:pPr>
            <a:endParaRPr/>
          </a:p>
        </p:txBody>
      </p:sp>
      <p:sp>
        <p:nvSpPr>
          <p:cNvPr id="1938597892" name="Slide Number Placeholder 3"/>
          <p:cNvSpPr>
            <a:spLocks noGrp="1"/>
          </p:cNvSpPr>
          <p:nvPr>
            <p:ph type="sldNum" sz="quarter" idx="10"/>
          </p:nvPr>
        </p:nvSpPr>
        <p:spPr bwMode="auto"/>
        <p:txBody>
          <a:bodyPr/>
          <a:lstStyle/>
          <a:p>
            <a:pPr>
              <a:defRPr/>
            </a:pPr>
            <a:fld id="{70C0D865-F418-8ED8-C8A4-F14EBB286929}" type="slidenum">
              <a:rP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28765989" name="Slide Image Placeholder 1"/>
          <p:cNvSpPr>
            <a:spLocks noGrp="1" noRot="1" noChangeAspect="1"/>
          </p:cNvSpPr>
          <p:nvPr>
            <p:ph type="sldImg"/>
          </p:nvPr>
        </p:nvSpPr>
        <p:spPr bwMode="auto"/>
      </p:sp>
      <p:sp>
        <p:nvSpPr>
          <p:cNvPr id="212553487" name="Notes Placeholder 2"/>
          <p:cNvSpPr>
            <a:spLocks noGrp="1"/>
          </p:cNvSpPr>
          <p:nvPr>
            <p:ph type="body" idx="1"/>
          </p:nvPr>
        </p:nvSpPr>
        <p:spPr bwMode="auto"/>
        <p:txBody>
          <a:bodyPr/>
          <a:lstStyle/>
          <a:p>
            <a:pPr>
              <a:defRPr/>
            </a:pPr>
            <a:endParaRPr/>
          </a:p>
        </p:txBody>
      </p:sp>
      <p:sp>
        <p:nvSpPr>
          <p:cNvPr id="1503058416" name="Slide Number Placeholder 3"/>
          <p:cNvSpPr>
            <a:spLocks noGrp="1"/>
          </p:cNvSpPr>
          <p:nvPr>
            <p:ph type="sldNum" sz="quarter" idx="10"/>
          </p:nvPr>
        </p:nvSpPr>
        <p:spPr bwMode="auto"/>
        <p:txBody>
          <a:bodyPr/>
          <a:lstStyle/>
          <a:p>
            <a:pPr>
              <a:defRPr/>
            </a:pPr>
            <a:fld id="{07EA6794-9ACE-B00B-D190-4F50455D3932}" type="slidenum">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805515" name="Slide Image Placeholder 1"/>
          <p:cNvSpPr>
            <a:spLocks noGrp="1" noRot="1" noChangeAspect="1"/>
          </p:cNvSpPr>
          <p:nvPr>
            <p:ph type="sldImg"/>
          </p:nvPr>
        </p:nvSpPr>
        <p:spPr bwMode="auto"/>
      </p:sp>
      <p:sp>
        <p:nvSpPr>
          <p:cNvPr id="1689049577" name="Notes Placeholder 2"/>
          <p:cNvSpPr>
            <a:spLocks noGrp="1"/>
          </p:cNvSpPr>
          <p:nvPr>
            <p:ph type="body" idx="1"/>
          </p:nvPr>
        </p:nvSpPr>
        <p:spPr bwMode="auto"/>
        <p:txBody>
          <a:bodyPr/>
          <a:lstStyle/>
          <a:p>
            <a:pPr>
              <a:defRPr/>
            </a:pPr>
            <a:endParaRPr/>
          </a:p>
        </p:txBody>
      </p:sp>
      <p:sp>
        <p:nvSpPr>
          <p:cNvPr id="1276381586" name="Slide Number Placeholder 3"/>
          <p:cNvSpPr>
            <a:spLocks noGrp="1"/>
          </p:cNvSpPr>
          <p:nvPr>
            <p:ph type="sldNum" sz="quarter" idx="10"/>
          </p:nvPr>
        </p:nvSpPr>
        <p:spPr bwMode="auto"/>
        <p:txBody>
          <a:bodyPr/>
          <a:lstStyle/>
          <a:p>
            <a:pPr>
              <a:defRPr/>
            </a:pPr>
            <a:fld id="{38B056C8-C4AA-9A02-F1FC-C5F0EE916BD1}" type="slidenum">
              <a:rP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33319344" name="Slide Image Placeholder 1"/>
          <p:cNvSpPr>
            <a:spLocks noGrp="1" noRot="1" noChangeAspect="1"/>
          </p:cNvSpPr>
          <p:nvPr>
            <p:ph type="sldImg"/>
          </p:nvPr>
        </p:nvSpPr>
        <p:spPr bwMode="auto"/>
      </p:sp>
      <p:sp>
        <p:nvSpPr>
          <p:cNvPr id="1047067209" name="Notes Placeholder 2"/>
          <p:cNvSpPr>
            <a:spLocks noGrp="1"/>
          </p:cNvSpPr>
          <p:nvPr>
            <p:ph type="body" idx="1"/>
          </p:nvPr>
        </p:nvSpPr>
        <p:spPr bwMode="auto"/>
        <p:txBody>
          <a:bodyPr/>
          <a:lstStyle/>
          <a:p>
            <a:pPr>
              <a:defRPr/>
            </a:pPr>
            <a:endParaRPr/>
          </a:p>
        </p:txBody>
      </p:sp>
      <p:sp>
        <p:nvSpPr>
          <p:cNvPr id="1062459293" name="Slide Number Placeholder 3"/>
          <p:cNvSpPr>
            <a:spLocks noGrp="1"/>
          </p:cNvSpPr>
          <p:nvPr>
            <p:ph type="sldNum" sz="quarter" idx="10"/>
          </p:nvPr>
        </p:nvSpPr>
        <p:spPr bwMode="auto"/>
        <p:txBody>
          <a:bodyPr/>
          <a:lstStyle/>
          <a:p>
            <a:pPr>
              <a:defRPr/>
            </a:pPr>
            <a:fld id="{7BDB0346-00DD-9F97-31F5-96D7881FFF99}" type="slidenum">
              <a:rP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52074408" name="Slide Image Placeholder 1"/>
          <p:cNvSpPr>
            <a:spLocks noGrp="1" noRot="1" noChangeAspect="1"/>
          </p:cNvSpPr>
          <p:nvPr>
            <p:ph type="sldImg"/>
          </p:nvPr>
        </p:nvSpPr>
        <p:spPr bwMode="auto"/>
      </p:sp>
      <p:sp>
        <p:nvSpPr>
          <p:cNvPr id="1785892313" name="Notes Placeholder 2"/>
          <p:cNvSpPr>
            <a:spLocks noGrp="1"/>
          </p:cNvSpPr>
          <p:nvPr>
            <p:ph type="body" idx="1"/>
          </p:nvPr>
        </p:nvSpPr>
        <p:spPr bwMode="auto"/>
        <p:txBody>
          <a:bodyPr/>
          <a:lstStyle/>
          <a:p>
            <a:pPr>
              <a:defRPr/>
            </a:pPr>
            <a:endParaRPr/>
          </a:p>
        </p:txBody>
      </p:sp>
      <p:sp>
        <p:nvSpPr>
          <p:cNvPr id="809179540" name="Slide Number Placeholder 3"/>
          <p:cNvSpPr>
            <a:spLocks noGrp="1"/>
          </p:cNvSpPr>
          <p:nvPr>
            <p:ph type="sldNum" sz="quarter" idx="10"/>
          </p:nvPr>
        </p:nvSpPr>
        <p:spPr bwMode="auto"/>
        <p:txBody>
          <a:bodyPr/>
          <a:lstStyle/>
          <a:p>
            <a:pPr>
              <a:defRPr/>
            </a:pPr>
            <a:fld id="{4838C0E6-BE6D-E557-6BAC-087A26E53720}" type="slidenum">
              <a:rP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48707676" name="Slide Image Placeholder 1"/>
          <p:cNvSpPr>
            <a:spLocks noGrp="1" noRot="1" noChangeAspect="1"/>
          </p:cNvSpPr>
          <p:nvPr>
            <p:ph type="sldImg"/>
          </p:nvPr>
        </p:nvSpPr>
        <p:spPr bwMode="auto"/>
      </p:sp>
      <p:sp>
        <p:nvSpPr>
          <p:cNvPr id="1034541658" name="Notes Placeholder 2"/>
          <p:cNvSpPr>
            <a:spLocks noGrp="1"/>
          </p:cNvSpPr>
          <p:nvPr>
            <p:ph type="body" idx="1"/>
          </p:nvPr>
        </p:nvSpPr>
        <p:spPr bwMode="auto"/>
        <p:txBody>
          <a:bodyPr/>
          <a:lstStyle/>
          <a:p>
            <a:pPr>
              <a:defRPr/>
            </a:pPr>
            <a:endParaRPr/>
          </a:p>
        </p:txBody>
      </p:sp>
      <p:sp>
        <p:nvSpPr>
          <p:cNvPr id="2109790795" name="Slide Number Placeholder 3"/>
          <p:cNvSpPr>
            <a:spLocks noGrp="1"/>
          </p:cNvSpPr>
          <p:nvPr>
            <p:ph type="sldNum" sz="quarter" idx="10"/>
          </p:nvPr>
        </p:nvSpPr>
        <p:spPr bwMode="auto"/>
        <p:txBody>
          <a:bodyPr/>
          <a:lstStyle/>
          <a:p>
            <a:pPr>
              <a:defRPr/>
            </a:pPr>
            <a:fld id="{473C0001-FAF2-F70F-DDF6-B823F563747B}" type="slidenum">
              <a:rP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70055379" name="Slide Image Placeholder 1"/>
          <p:cNvSpPr>
            <a:spLocks noGrp="1" noRot="1" noChangeAspect="1"/>
          </p:cNvSpPr>
          <p:nvPr>
            <p:ph type="sldImg"/>
          </p:nvPr>
        </p:nvSpPr>
        <p:spPr bwMode="auto"/>
      </p:sp>
      <p:sp>
        <p:nvSpPr>
          <p:cNvPr id="291425296" name="Notes Placeholder 2"/>
          <p:cNvSpPr>
            <a:spLocks noGrp="1"/>
          </p:cNvSpPr>
          <p:nvPr>
            <p:ph type="body" idx="1"/>
          </p:nvPr>
        </p:nvSpPr>
        <p:spPr bwMode="auto"/>
        <p:txBody>
          <a:bodyPr/>
          <a:lstStyle/>
          <a:p>
            <a:pPr>
              <a:defRPr/>
            </a:pPr>
            <a:endParaRPr/>
          </a:p>
        </p:txBody>
      </p:sp>
      <p:sp>
        <p:nvSpPr>
          <p:cNvPr id="36712684" name="Slide Number Placeholder 3"/>
          <p:cNvSpPr>
            <a:spLocks noGrp="1"/>
          </p:cNvSpPr>
          <p:nvPr>
            <p:ph type="sldNum" sz="quarter" idx="10"/>
          </p:nvPr>
        </p:nvSpPr>
        <p:spPr bwMode="auto"/>
        <p:txBody>
          <a:bodyPr/>
          <a:lstStyle/>
          <a:p>
            <a:pPr>
              <a:defRPr/>
            </a:pPr>
            <a:fld id="{ABE47E1E-63DA-FC6C-3AEE-EA6940DD408D}" type="slidenum">
              <a:rP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84131907" name="Slide Image Placeholder 1"/>
          <p:cNvSpPr>
            <a:spLocks noGrp="1" noRot="1" noChangeAspect="1"/>
          </p:cNvSpPr>
          <p:nvPr>
            <p:ph type="sldImg"/>
          </p:nvPr>
        </p:nvSpPr>
        <p:spPr bwMode="auto"/>
      </p:sp>
      <p:sp>
        <p:nvSpPr>
          <p:cNvPr id="1064062246" name="Notes Placeholder 2"/>
          <p:cNvSpPr>
            <a:spLocks noGrp="1"/>
          </p:cNvSpPr>
          <p:nvPr>
            <p:ph type="body" idx="1"/>
          </p:nvPr>
        </p:nvSpPr>
        <p:spPr bwMode="auto"/>
        <p:txBody>
          <a:bodyPr/>
          <a:lstStyle/>
          <a:p>
            <a:pPr>
              <a:defRPr/>
            </a:pPr>
            <a:endParaRPr/>
          </a:p>
        </p:txBody>
      </p:sp>
      <p:sp>
        <p:nvSpPr>
          <p:cNvPr id="1877388595" name="Slide Number Placeholder 3"/>
          <p:cNvSpPr>
            <a:spLocks noGrp="1"/>
          </p:cNvSpPr>
          <p:nvPr>
            <p:ph type="sldNum" sz="quarter" idx="10"/>
          </p:nvPr>
        </p:nvSpPr>
        <p:spPr bwMode="auto"/>
        <p:txBody>
          <a:bodyPr/>
          <a:lstStyle/>
          <a:p>
            <a:pPr>
              <a:defRPr/>
            </a:pPr>
            <a:fld id="{64752021-4FFA-48F9-607C-AE40B25ECA50}" type="slidenum">
              <a:r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84428768" name="Slide Image Placeholder 1"/>
          <p:cNvSpPr>
            <a:spLocks noGrp="1" noRot="1" noChangeAspect="1"/>
          </p:cNvSpPr>
          <p:nvPr>
            <p:ph type="sldImg"/>
          </p:nvPr>
        </p:nvSpPr>
        <p:spPr bwMode="auto"/>
      </p:sp>
      <p:sp>
        <p:nvSpPr>
          <p:cNvPr id="1024905689" name="Notes Placeholder 2"/>
          <p:cNvSpPr>
            <a:spLocks noGrp="1"/>
          </p:cNvSpPr>
          <p:nvPr>
            <p:ph type="body" idx="1"/>
          </p:nvPr>
        </p:nvSpPr>
        <p:spPr bwMode="auto"/>
        <p:txBody>
          <a:bodyPr/>
          <a:lstStyle/>
          <a:p>
            <a:pPr>
              <a:defRPr/>
            </a:pPr>
            <a:endParaRPr/>
          </a:p>
        </p:txBody>
      </p:sp>
      <p:sp>
        <p:nvSpPr>
          <p:cNvPr id="1182694397" name="Slide Number Placeholder 3"/>
          <p:cNvSpPr>
            <a:spLocks noGrp="1"/>
          </p:cNvSpPr>
          <p:nvPr>
            <p:ph type="sldNum" sz="quarter" idx="10"/>
          </p:nvPr>
        </p:nvSpPr>
        <p:spPr bwMode="auto"/>
        <p:txBody>
          <a:bodyPr/>
          <a:lstStyle/>
          <a:p>
            <a:pPr>
              <a:defRPr/>
            </a:pPr>
            <a:fld id="{185AA9E7-27D8-1F63-E611-B831726BC719}" type="slidenum">
              <a:rP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22460224" name="Slide Image Placeholder 1"/>
          <p:cNvSpPr>
            <a:spLocks noGrp="1" noRot="1" noChangeAspect="1"/>
          </p:cNvSpPr>
          <p:nvPr>
            <p:ph type="sldImg"/>
          </p:nvPr>
        </p:nvSpPr>
        <p:spPr bwMode="auto"/>
      </p:sp>
      <p:sp>
        <p:nvSpPr>
          <p:cNvPr id="799864432" name="Notes Placeholder 2"/>
          <p:cNvSpPr>
            <a:spLocks noGrp="1"/>
          </p:cNvSpPr>
          <p:nvPr>
            <p:ph type="body" idx="1"/>
          </p:nvPr>
        </p:nvSpPr>
        <p:spPr bwMode="auto"/>
        <p:txBody>
          <a:bodyPr/>
          <a:lstStyle/>
          <a:p>
            <a:pPr>
              <a:defRPr/>
            </a:pPr>
            <a:endParaRPr/>
          </a:p>
        </p:txBody>
      </p:sp>
      <p:sp>
        <p:nvSpPr>
          <p:cNvPr id="1339273810" name="Slide Number Placeholder 3"/>
          <p:cNvSpPr>
            <a:spLocks noGrp="1"/>
          </p:cNvSpPr>
          <p:nvPr>
            <p:ph type="sldNum" sz="quarter" idx="10"/>
          </p:nvPr>
        </p:nvSpPr>
        <p:spPr bwMode="auto"/>
        <p:txBody>
          <a:bodyPr/>
          <a:lstStyle/>
          <a:p>
            <a:pPr>
              <a:defRPr/>
            </a:pPr>
            <a:fld id="{F42D9352-5581-92DB-8541-F3A6C28F86C2}" type="slidenum">
              <a:rP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11002312" name="Slide Image Placeholder 1"/>
          <p:cNvSpPr>
            <a:spLocks noGrp="1" noRot="1" noChangeAspect="1"/>
          </p:cNvSpPr>
          <p:nvPr>
            <p:ph type="sldImg"/>
          </p:nvPr>
        </p:nvSpPr>
        <p:spPr bwMode="auto"/>
      </p:sp>
      <p:sp>
        <p:nvSpPr>
          <p:cNvPr id="631446358" name="Notes Placeholder 2"/>
          <p:cNvSpPr>
            <a:spLocks noGrp="1"/>
          </p:cNvSpPr>
          <p:nvPr>
            <p:ph type="body" idx="1"/>
          </p:nvPr>
        </p:nvSpPr>
        <p:spPr bwMode="auto"/>
        <p:txBody>
          <a:bodyPr/>
          <a:lstStyle/>
          <a:p>
            <a:pPr>
              <a:defRPr/>
            </a:pPr>
            <a:endParaRPr/>
          </a:p>
        </p:txBody>
      </p:sp>
      <p:sp>
        <p:nvSpPr>
          <p:cNvPr id="851892285" name="Slide Number Placeholder 3"/>
          <p:cNvSpPr>
            <a:spLocks noGrp="1"/>
          </p:cNvSpPr>
          <p:nvPr>
            <p:ph type="sldNum" sz="quarter" idx="10"/>
          </p:nvPr>
        </p:nvSpPr>
        <p:spPr bwMode="auto"/>
        <p:txBody>
          <a:bodyPr/>
          <a:lstStyle/>
          <a:p>
            <a:pPr>
              <a:defRPr/>
            </a:pPr>
            <a:fld id="{E54DD1C5-CE71-AC1E-280F-BA2536120EF9}" type="slidenum">
              <a:rP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4849075" name="Slide Image Placeholder 1"/>
          <p:cNvSpPr>
            <a:spLocks noGrp="1" noRot="1" noChangeAspect="1"/>
          </p:cNvSpPr>
          <p:nvPr>
            <p:ph type="sldImg"/>
          </p:nvPr>
        </p:nvSpPr>
        <p:spPr bwMode="auto"/>
      </p:sp>
      <p:sp>
        <p:nvSpPr>
          <p:cNvPr id="583847367" name="Notes Placeholder 2"/>
          <p:cNvSpPr>
            <a:spLocks noGrp="1"/>
          </p:cNvSpPr>
          <p:nvPr>
            <p:ph type="body" idx="1"/>
          </p:nvPr>
        </p:nvSpPr>
        <p:spPr bwMode="auto"/>
        <p:txBody>
          <a:bodyPr/>
          <a:lstStyle/>
          <a:p>
            <a:pPr>
              <a:defRPr/>
            </a:pPr>
            <a:endParaRPr/>
          </a:p>
        </p:txBody>
      </p:sp>
      <p:sp>
        <p:nvSpPr>
          <p:cNvPr id="241668433" name="Slide Number Placeholder 3"/>
          <p:cNvSpPr>
            <a:spLocks noGrp="1"/>
          </p:cNvSpPr>
          <p:nvPr>
            <p:ph type="sldNum" sz="quarter" idx="10"/>
          </p:nvPr>
        </p:nvSpPr>
        <p:spPr bwMode="auto"/>
        <p:txBody>
          <a:bodyPr/>
          <a:lstStyle/>
          <a:p>
            <a:pPr>
              <a:defRPr/>
            </a:pPr>
            <a:fld id="{23B25933-9FB7-02F6-C2E0-5037F1044C62}" type="slidenum">
              <a:rP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27929176" name="Slide Image Placeholder 1"/>
          <p:cNvSpPr>
            <a:spLocks noGrp="1" noRot="1" noChangeAspect="1"/>
          </p:cNvSpPr>
          <p:nvPr>
            <p:ph type="sldImg"/>
          </p:nvPr>
        </p:nvSpPr>
        <p:spPr bwMode="auto"/>
      </p:sp>
      <p:sp>
        <p:nvSpPr>
          <p:cNvPr id="1696509363" name="Notes Placeholder 2"/>
          <p:cNvSpPr>
            <a:spLocks noGrp="1"/>
          </p:cNvSpPr>
          <p:nvPr>
            <p:ph type="body" idx="1"/>
          </p:nvPr>
        </p:nvSpPr>
        <p:spPr bwMode="auto"/>
        <p:txBody>
          <a:bodyPr/>
          <a:lstStyle/>
          <a:p>
            <a:pPr>
              <a:defRPr/>
            </a:pPr>
            <a:endParaRPr/>
          </a:p>
        </p:txBody>
      </p:sp>
      <p:sp>
        <p:nvSpPr>
          <p:cNvPr id="584575042" name="Slide Number Placeholder 3"/>
          <p:cNvSpPr>
            <a:spLocks noGrp="1"/>
          </p:cNvSpPr>
          <p:nvPr>
            <p:ph type="sldNum" sz="quarter" idx="10"/>
          </p:nvPr>
        </p:nvSpPr>
        <p:spPr bwMode="auto"/>
        <p:txBody>
          <a:bodyPr/>
          <a:lstStyle/>
          <a:p>
            <a:pPr>
              <a:defRPr/>
            </a:pPr>
            <a:fld id="{89D6BA22-EAE7-74A7-6910-95D92B943A6D}" type="slidenum">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60485614" name="Slide Image Placeholder 1"/>
          <p:cNvSpPr>
            <a:spLocks noGrp="1" noRot="1" noChangeAspect="1"/>
          </p:cNvSpPr>
          <p:nvPr>
            <p:ph type="sldImg"/>
          </p:nvPr>
        </p:nvSpPr>
        <p:spPr bwMode="auto"/>
      </p:sp>
      <p:sp>
        <p:nvSpPr>
          <p:cNvPr id="33093787" name="Notes Placeholder 2"/>
          <p:cNvSpPr>
            <a:spLocks noGrp="1"/>
          </p:cNvSpPr>
          <p:nvPr>
            <p:ph type="body" idx="1"/>
          </p:nvPr>
        </p:nvSpPr>
        <p:spPr bwMode="auto"/>
        <p:txBody>
          <a:bodyPr/>
          <a:lstStyle/>
          <a:p>
            <a:pPr>
              <a:defRPr/>
            </a:pPr>
            <a:endParaRPr/>
          </a:p>
        </p:txBody>
      </p:sp>
      <p:sp>
        <p:nvSpPr>
          <p:cNvPr id="469532567" name="Slide Number Placeholder 3"/>
          <p:cNvSpPr>
            <a:spLocks noGrp="1"/>
          </p:cNvSpPr>
          <p:nvPr>
            <p:ph type="sldNum" sz="quarter" idx="10"/>
          </p:nvPr>
        </p:nvSpPr>
        <p:spPr bwMode="auto"/>
        <p:txBody>
          <a:bodyPr/>
          <a:lstStyle/>
          <a:p>
            <a:pPr>
              <a:defRPr/>
            </a:pPr>
            <a:fld id="{F0C371F7-850E-D3AA-F9EF-CA9DABBE25F4}" type="slidenum">
              <a:rP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47103864" name="Slide Image Placeholder 1"/>
          <p:cNvSpPr>
            <a:spLocks noGrp="1" noRot="1" noChangeAspect="1"/>
          </p:cNvSpPr>
          <p:nvPr>
            <p:ph type="sldImg"/>
          </p:nvPr>
        </p:nvSpPr>
        <p:spPr bwMode="auto"/>
      </p:sp>
      <p:sp>
        <p:nvSpPr>
          <p:cNvPr id="1517753941" name="Notes Placeholder 2"/>
          <p:cNvSpPr>
            <a:spLocks noGrp="1"/>
          </p:cNvSpPr>
          <p:nvPr>
            <p:ph type="body" idx="1"/>
          </p:nvPr>
        </p:nvSpPr>
        <p:spPr bwMode="auto"/>
        <p:txBody>
          <a:bodyPr/>
          <a:lstStyle/>
          <a:p>
            <a:pPr>
              <a:defRPr/>
            </a:pPr>
            <a:endParaRPr/>
          </a:p>
        </p:txBody>
      </p:sp>
      <p:sp>
        <p:nvSpPr>
          <p:cNvPr id="477245797" name="Slide Number Placeholder 3"/>
          <p:cNvSpPr>
            <a:spLocks noGrp="1"/>
          </p:cNvSpPr>
          <p:nvPr>
            <p:ph type="sldNum" sz="quarter" idx="10"/>
          </p:nvPr>
        </p:nvSpPr>
        <p:spPr bwMode="auto"/>
        <p:txBody>
          <a:bodyPr/>
          <a:lstStyle/>
          <a:p>
            <a:pPr>
              <a:defRPr/>
            </a:pPr>
            <a:fld id="{19CB840A-9EFB-0B9B-5D47-0F4F5B727A4A}" type="slidenum">
              <a:rP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68202955" name="Slide Image Placeholder 1"/>
          <p:cNvSpPr>
            <a:spLocks noGrp="1" noRot="1" noChangeAspect="1"/>
          </p:cNvSpPr>
          <p:nvPr>
            <p:ph type="sldImg"/>
          </p:nvPr>
        </p:nvSpPr>
        <p:spPr bwMode="auto"/>
      </p:sp>
      <p:sp>
        <p:nvSpPr>
          <p:cNvPr id="1722783148" name="Notes Placeholder 2"/>
          <p:cNvSpPr>
            <a:spLocks noGrp="1"/>
          </p:cNvSpPr>
          <p:nvPr>
            <p:ph type="body" idx="1"/>
          </p:nvPr>
        </p:nvSpPr>
        <p:spPr bwMode="auto"/>
        <p:txBody>
          <a:bodyPr/>
          <a:lstStyle/>
          <a:p>
            <a:pPr>
              <a:defRPr/>
            </a:pPr>
            <a:endParaRPr/>
          </a:p>
        </p:txBody>
      </p:sp>
      <p:sp>
        <p:nvSpPr>
          <p:cNvPr id="1636306496" name="Slide Number Placeholder 3"/>
          <p:cNvSpPr>
            <a:spLocks noGrp="1"/>
          </p:cNvSpPr>
          <p:nvPr>
            <p:ph type="sldNum" sz="quarter" idx="10"/>
          </p:nvPr>
        </p:nvSpPr>
        <p:spPr bwMode="auto"/>
        <p:txBody>
          <a:bodyPr/>
          <a:lstStyle/>
          <a:p>
            <a:pPr>
              <a:defRPr/>
            </a:pPr>
            <a:fld id="{086CCBB3-EE5A-2911-3716-C6F961ACEF53}" type="slidenum">
              <a:rP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19677264" name="Slide Image Placeholder 1"/>
          <p:cNvSpPr>
            <a:spLocks noGrp="1" noRot="1" noChangeAspect="1"/>
          </p:cNvSpPr>
          <p:nvPr>
            <p:ph type="sldImg"/>
          </p:nvPr>
        </p:nvSpPr>
        <p:spPr bwMode="auto"/>
      </p:sp>
      <p:sp>
        <p:nvSpPr>
          <p:cNvPr id="1678235272" name="Notes Placeholder 2"/>
          <p:cNvSpPr>
            <a:spLocks noGrp="1"/>
          </p:cNvSpPr>
          <p:nvPr>
            <p:ph type="body" idx="1"/>
          </p:nvPr>
        </p:nvSpPr>
        <p:spPr bwMode="auto"/>
        <p:txBody>
          <a:bodyPr/>
          <a:lstStyle/>
          <a:p>
            <a:pPr>
              <a:defRPr/>
            </a:pPr>
            <a:endParaRPr/>
          </a:p>
        </p:txBody>
      </p:sp>
      <p:sp>
        <p:nvSpPr>
          <p:cNvPr id="1849006842" name="Slide Number Placeholder 3"/>
          <p:cNvSpPr>
            <a:spLocks noGrp="1"/>
          </p:cNvSpPr>
          <p:nvPr>
            <p:ph type="sldNum" sz="quarter" idx="10"/>
          </p:nvPr>
        </p:nvSpPr>
        <p:spPr bwMode="auto"/>
        <p:txBody>
          <a:bodyPr/>
          <a:lstStyle/>
          <a:p>
            <a:pPr>
              <a:defRPr/>
            </a:pPr>
            <a:fld id="{E6D38FC2-6572-9ECD-FE51-83BDECF427A9}" type="slidenum">
              <a:rP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69478795" name="Slide Image Placeholder 1"/>
          <p:cNvSpPr>
            <a:spLocks noGrp="1" noRot="1" noChangeAspect="1"/>
          </p:cNvSpPr>
          <p:nvPr>
            <p:ph type="sldImg"/>
          </p:nvPr>
        </p:nvSpPr>
        <p:spPr bwMode="auto"/>
      </p:sp>
      <p:sp>
        <p:nvSpPr>
          <p:cNvPr id="866146683" name="Notes Placeholder 2"/>
          <p:cNvSpPr>
            <a:spLocks noGrp="1"/>
          </p:cNvSpPr>
          <p:nvPr>
            <p:ph type="body" idx="1"/>
          </p:nvPr>
        </p:nvSpPr>
        <p:spPr bwMode="auto"/>
        <p:txBody>
          <a:bodyPr/>
          <a:lstStyle/>
          <a:p>
            <a:pPr>
              <a:defRPr/>
            </a:pPr>
            <a:endParaRPr/>
          </a:p>
        </p:txBody>
      </p:sp>
      <p:sp>
        <p:nvSpPr>
          <p:cNvPr id="1945339127" name="Slide Number Placeholder 3"/>
          <p:cNvSpPr>
            <a:spLocks noGrp="1"/>
          </p:cNvSpPr>
          <p:nvPr>
            <p:ph type="sldNum" sz="quarter" idx="10"/>
          </p:nvPr>
        </p:nvSpPr>
        <p:spPr bwMode="auto"/>
        <p:txBody>
          <a:bodyPr/>
          <a:lstStyle/>
          <a:p>
            <a:pPr>
              <a:defRPr/>
            </a:pPr>
            <a:fld id="{63FCD0E6-3567-552E-F64E-08C37142DB7A}" type="slidenum">
              <a:rP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09109166" name="Slide Image Placeholder 1"/>
          <p:cNvSpPr>
            <a:spLocks noGrp="1" noRot="1" noChangeAspect="1"/>
          </p:cNvSpPr>
          <p:nvPr>
            <p:ph type="sldImg"/>
          </p:nvPr>
        </p:nvSpPr>
        <p:spPr bwMode="auto"/>
      </p:sp>
      <p:sp>
        <p:nvSpPr>
          <p:cNvPr id="813700789" name="Notes Placeholder 2"/>
          <p:cNvSpPr>
            <a:spLocks noGrp="1"/>
          </p:cNvSpPr>
          <p:nvPr>
            <p:ph type="body" idx="1"/>
          </p:nvPr>
        </p:nvSpPr>
        <p:spPr bwMode="auto"/>
        <p:txBody>
          <a:bodyPr/>
          <a:lstStyle/>
          <a:p>
            <a:pPr>
              <a:defRPr/>
            </a:pPr>
            <a:endParaRPr/>
          </a:p>
        </p:txBody>
      </p:sp>
      <p:sp>
        <p:nvSpPr>
          <p:cNvPr id="1604164968" name="Slide Number Placeholder 3"/>
          <p:cNvSpPr>
            <a:spLocks noGrp="1"/>
          </p:cNvSpPr>
          <p:nvPr>
            <p:ph type="sldNum" sz="quarter" idx="10"/>
          </p:nvPr>
        </p:nvSpPr>
        <p:spPr bwMode="auto"/>
        <p:txBody>
          <a:bodyPr/>
          <a:lstStyle/>
          <a:p>
            <a:pPr>
              <a:defRPr/>
            </a:pPr>
            <a:fld id="{14CD00E4-C1B2-3E88-3C69-5D9BEB4C1201}" type="slidenum">
              <a:rP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0076738" name="Slide Image Placeholder 1"/>
          <p:cNvSpPr>
            <a:spLocks noGrp="1" noRot="1" noChangeAspect="1"/>
          </p:cNvSpPr>
          <p:nvPr>
            <p:ph type="sldImg"/>
          </p:nvPr>
        </p:nvSpPr>
        <p:spPr bwMode="auto"/>
      </p:sp>
      <p:sp>
        <p:nvSpPr>
          <p:cNvPr id="1927954368" name="Notes Placeholder 2"/>
          <p:cNvSpPr>
            <a:spLocks noGrp="1"/>
          </p:cNvSpPr>
          <p:nvPr>
            <p:ph type="body" idx="1"/>
          </p:nvPr>
        </p:nvSpPr>
        <p:spPr bwMode="auto"/>
        <p:txBody>
          <a:bodyPr/>
          <a:lstStyle/>
          <a:p>
            <a:pPr>
              <a:defRPr/>
            </a:pPr>
            <a:endParaRPr/>
          </a:p>
        </p:txBody>
      </p:sp>
      <p:sp>
        <p:nvSpPr>
          <p:cNvPr id="1817975577" name="Slide Number Placeholder 3"/>
          <p:cNvSpPr>
            <a:spLocks noGrp="1"/>
          </p:cNvSpPr>
          <p:nvPr>
            <p:ph type="sldNum" sz="quarter" idx="10"/>
          </p:nvPr>
        </p:nvSpPr>
        <p:spPr bwMode="auto"/>
        <p:txBody>
          <a:bodyPr/>
          <a:lstStyle/>
          <a:p>
            <a:pPr>
              <a:defRPr/>
            </a:pPr>
            <a:fld id="{CAC171BD-9B00-C864-B8C0-04789BE30580}" type="slidenum">
              <a:rP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744484" name="Slide Image Placeholder 1"/>
          <p:cNvSpPr>
            <a:spLocks noGrp="1" noRot="1" noChangeAspect="1"/>
          </p:cNvSpPr>
          <p:nvPr>
            <p:ph type="sldImg"/>
          </p:nvPr>
        </p:nvSpPr>
        <p:spPr bwMode="auto"/>
      </p:sp>
      <p:sp>
        <p:nvSpPr>
          <p:cNvPr id="1192586360" name="Notes Placeholder 2"/>
          <p:cNvSpPr>
            <a:spLocks noGrp="1"/>
          </p:cNvSpPr>
          <p:nvPr>
            <p:ph type="body" idx="1"/>
          </p:nvPr>
        </p:nvSpPr>
        <p:spPr bwMode="auto"/>
        <p:txBody>
          <a:bodyPr/>
          <a:lstStyle/>
          <a:p>
            <a:pPr>
              <a:defRPr/>
            </a:pPr>
            <a:endParaRPr/>
          </a:p>
        </p:txBody>
      </p:sp>
      <p:sp>
        <p:nvSpPr>
          <p:cNvPr id="4426050" name="Slide Number Placeholder 3"/>
          <p:cNvSpPr>
            <a:spLocks noGrp="1"/>
          </p:cNvSpPr>
          <p:nvPr>
            <p:ph type="sldNum" sz="quarter" idx="10"/>
          </p:nvPr>
        </p:nvSpPr>
        <p:spPr bwMode="auto"/>
        <p:txBody>
          <a:bodyPr/>
          <a:lstStyle/>
          <a:p>
            <a:pPr>
              <a:defRPr/>
            </a:pPr>
            <a:fld id="{64393428-DA53-0636-4855-E22D6707D2E5}" type="slidenum">
              <a:rP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1119975" name="Slide Image Placeholder 1"/>
          <p:cNvSpPr>
            <a:spLocks noGrp="1" noRot="1" noChangeAspect="1"/>
          </p:cNvSpPr>
          <p:nvPr>
            <p:ph type="sldImg"/>
          </p:nvPr>
        </p:nvSpPr>
        <p:spPr bwMode="auto"/>
      </p:sp>
      <p:sp>
        <p:nvSpPr>
          <p:cNvPr id="1695358746" name="Notes Placeholder 2"/>
          <p:cNvSpPr>
            <a:spLocks noGrp="1"/>
          </p:cNvSpPr>
          <p:nvPr>
            <p:ph type="body" idx="1"/>
          </p:nvPr>
        </p:nvSpPr>
        <p:spPr bwMode="auto"/>
        <p:txBody>
          <a:bodyPr/>
          <a:lstStyle/>
          <a:p>
            <a:pPr>
              <a:defRPr/>
            </a:pPr>
            <a:endParaRPr/>
          </a:p>
        </p:txBody>
      </p:sp>
      <p:sp>
        <p:nvSpPr>
          <p:cNvPr id="7856706" name="Slide Number Placeholder 3"/>
          <p:cNvSpPr>
            <a:spLocks noGrp="1"/>
          </p:cNvSpPr>
          <p:nvPr>
            <p:ph type="sldNum" sz="quarter" idx="10"/>
          </p:nvPr>
        </p:nvSpPr>
        <p:spPr bwMode="auto"/>
        <p:txBody>
          <a:bodyPr/>
          <a:lstStyle/>
          <a:p>
            <a:pPr>
              <a:defRPr/>
            </a:pPr>
            <a:fld id="{8853A66E-4973-A903-7AC2-99F6DAC254D1}" type="slidenum">
              <a:rP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99856150" name="Slide Image Placeholder 1"/>
          <p:cNvSpPr>
            <a:spLocks noGrp="1" noRot="1" noChangeAspect="1"/>
          </p:cNvSpPr>
          <p:nvPr>
            <p:ph type="sldImg"/>
          </p:nvPr>
        </p:nvSpPr>
        <p:spPr bwMode="auto"/>
      </p:sp>
      <p:sp>
        <p:nvSpPr>
          <p:cNvPr id="444942994" name="Notes Placeholder 2"/>
          <p:cNvSpPr>
            <a:spLocks noGrp="1"/>
          </p:cNvSpPr>
          <p:nvPr>
            <p:ph type="body" idx="1"/>
          </p:nvPr>
        </p:nvSpPr>
        <p:spPr bwMode="auto"/>
        <p:txBody>
          <a:bodyPr/>
          <a:lstStyle/>
          <a:p>
            <a:pPr>
              <a:defRPr/>
            </a:pPr>
            <a:endParaRPr/>
          </a:p>
        </p:txBody>
      </p:sp>
      <p:sp>
        <p:nvSpPr>
          <p:cNvPr id="436812547" name="Slide Number Placeholder 3"/>
          <p:cNvSpPr>
            <a:spLocks noGrp="1"/>
          </p:cNvSpPr>
          <p:nvPr>
            <p:ph type="sldNum" sz="quarter" idx="10"/>
          </p:nvPr>
        </p:nvSpPr>
        <p:spPr bwMode="auto"/>
        <p:txBody>
          <a:bodyPr/>
          <a:lstStyle/>
          <a:p>
            <a:pPr>
              <a:defRPr/>
            </a:pPr>
            <a:fld id="{C46C0E86-A2F6-8CDE-2FF3-C3A5BD2C0D53}" type="slidenum">
              <a:rP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78829762" name="Slide Image Placeholder 1"/>
          <p:cNvSpPr>
            <a:spLocks noGrp="1" noRot="1" noChangeAspect="1"/>
          </p:cNvSpPr>
          <p:nvPr>
            <p:ph type="sldImg"/>
          </p:nvPr>
        </p:nvSpPr>
        <p:spPr bwMode="auto"/>
      </p:sp>
      <p:sp>
        <p:nvSpPr>
          <p:cNvPr id="1944347021" name="Notes Placeholder 2"/>
          <p:cNvSpPr>
            <a:spLocks noGrp="1"/>
          </p:cNvSpPr>
          <p:nvPr>
            <p:ph type="body" idx="1"/>
          </p:nvPr>
        </p:nvSpPr>
        <p:spPr bwMode="auto"/>
        <p:txBody>
          <a:bodyPr/>
          <a:lstStyle/>
          <a:p>
            <a:pPr>
              <a:defRPr/>
            </a:pPr>
            <a:endParaRPr/>
          </a:p>
        </p:txBody>
      </p:sp>
      <p:sp>
        <p:nvSpPr>
          <p:cNvPr id="1670082550" name="Slide Number Placeholder 3"/>
          <p:cNvSpPr>
            <a:spLocks noGrp="1"/>
          </p:cNvSpPr>
          <p:nvPr>
            <p:ph type="sldNum" sz="quarter" idx="10"/>
          </p:nvPr>
        </p:nvSpPr>
        <p:spPr bwMode="auto"/>
        <p:txBody>
          <a:bodyPr/>
          <a:lstStyle/>
          <a:p>
            <a:pPr>
              <a:defRPr/>
            </a:pPr>
            <a:fld id="{51D07870-C380-6561-FC82-1B42AEA9C8F2}" type="slidenum">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55356036" name="Slide Image Placeholder 1"/>
          <p:cNvSpPr>
            <a:spLocks noGrp="1" noRot="1" noChangeAspect="1"/>
          </p:cNvSpPr>
          <p:nvPr>
            <p:ph type="sldImg"/>
          </p:nvPr>
        </p:nvSpPr>
        <p:spPr bwMode="auto"/>
      </p:sp>
      <p:sp>
        <p:nvSpPr>
          <p:cNvPr id="1995774316" name="Notes Placeholder 2"/>
          <p:cNvSpPr>
            <a:spLocks noGrp="1"/>
          </p:cNvSpPr>
          <p:nvPr>
            <p:ph type="body" idx="1"/>
          </p:nvPr>
        </p:nvSpPr>
        <p:spPr bwMode="auto"/>
        <p:txBody>
          <a:bodyPr/>
          <a:lstStyle/>
          <a:p>
            <a:pPr>
              <a:defRPr/>
            </a:pPr>
            <a:endParaRPr/>
          </a:p>
        </p:txBody>
      </p:sp>
      <p:sp>
        <p:nvSpPr>
          <p:cNvPr id="164385213" name="Slide Number Placeholder 3"/>
          <p:cNvSpPr>
            <a:spLocks noGrp="1"/>
          </p:cNvSpPr>
          <p:nvPr>
            <p:ph type="sldNum" sz="quarter" idx="10"/>
          </p:nvPr>
        </p:nvSpPr>
        <p:spPr bwMode="auto"/>
        <p:txBody>
          <a:bodyPr/>
          <a:lstStyle/>
          <a:p>
            <a:pPr>
              <a:defRPr/>
            </a:pPr>
            <a:fld id="{A299FCDB-598E-2CE6-9C70-998F97E3123D}" type="slidenum">
              <a:rP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98892454" name="Slide Image Placeholder 1"/>
          <p:cNvSpPr>
            <a:spLocks noGrp="1" noRot="1" noChangeAspect="1"/>
          </p:cNvSpPr>
          <p:nvPr>
            <p:ph type="sldImg"/>
          </p:nvPr>
        </p:nvSpPr>
        <p:spPr bwMode="auto"/>
      </p:sp>
      <p:sp>
        <p:nvSpPr>
          <p:cNvPr id="1340838809" name="Notes Placeholder 2"/>
          <p:cNvSpPr>
            <a:spLocks noGrp="1"/>
          </p:cNvSpPr>
          <p:nvPr>
            <p:ph type="body" idx="1"/>
          </p:nvPr>
        </p:nvSpPr>
        <p:spPr bwMode="auto"/>
        <p:txBody>
          <a:bodyPr/>
          <a:lstStyle/>
          <a:p>
            <a:pPr>
              <a:defRPr/>
            </a:pPr>
            <a:endParaRPr/>
          </a:p>
        </p:txBody>
      </p:sp>
      <p:sp>
        <p:nvSpPr>
          <p:cNvPr id="443401254" name="Slide Number Placeholder 3"/>
          <p:cNvSpPr>
            <a:spLocks noGrp="1"/>
          </p:cNvSpPr>
          <p:nvPr>
            <p:ph type="sldNum" sz="quarter" idx="10"/>
          </p:nvPr>
        </p:nvSpPr>
        <p:spPr bwMode="auto"/>
        <p:txBody>
          <a:bodyPr/>
          <a:lstStyle/>
          <a:p>
            <a:pPr>
              <a:defRPr/>
            </a:pPr>
            <a:fld id="{454F3D70-B12F-6121-FA65-5E6354CC9CA0}" type="slidenum">
              <a:rP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90585123" name="Slide Image Placeholder 1"/>
          <p:cNvSpPr>
            <a:spLocks noGrp="1" noRot="1" noChangeAspect="1"/>
          </p:cNvSpPr>
          <p:nvPr>
            <p:ph type="sldImg"/>
          </p:nvPr>
        </p:nvSpPr>
        <p:spPr bwMode="auto"/>
      </p:sp>
      <p:sp>
        <p:nvSpPr>
          <p:cNvPr id="1646341097" name="Notes Placeholder 2"/>
          <p:cNvSpPr>
            <a:spLocks noGrp="1"/>
          </p:cNvSpPr>
          <p:nvPr>
            <p:ph type="body" idx="1"/>
          </p:nvPr>
        </p:nvSpPr>
        <p:spPr bwMode="auto"/>
        <p:txBody>
          <a:bodyPr/>
          <a:lstStyle/>
          <a:p>
            <a:pPr>
              <a:defRPr/>
            </a:pPr>
            <a:endParaRPr/>
          </a:p>
        </p:txBody>
      </p:sp>
      <p:sp>
        <p:nvSpPr>
          <p:cNvPr id="1801343761" name="Slide Number Placeholder 3"/>
          <p:cNvSpPr>
            <a:spLocks noGrp="1"/>
          </p:cNvSpPr>
          <p:nvPr>
            <p:ph type="sldNum" sz="quarter" idx="10"/>
          </p:nvPr>
        </p:nvSpPr>
        <p:spPr bwMode="auto"/>
        <p:txBody>
          <a:bodyPr/>
          <a:lstStyle/>
          <a:p>
            <a:pPr>
              <a:defRPr/>
            </a:pPr>
            <a:fld id="{7350B68C-B006-36C5-EA46-DA367472F543}" type="slidenum">
              <a:rP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10495212" name="Slide Image Placeholder 1"/>
          <p:cNvSpPr>
            <a:spLocks noGrp="1" noRot="1" noChangeAspect="1"/>
          </p:cNvSpPr>
          <p:nvPr>
            <p:ph type="sldImg"/>
          </p:nvPr>
        </p:nvSpPr>
        <p:spPr bwMode="auto"/>
      </p:sp>
      <p:sp>
        <p:nvSpPr>
          <p:cNvPr id="2014562759" name="Notes Placeholder 2"/>
          <p:cNvSpPr>
            <a:spLocks noGrp="1"/>
          </p:cNvSpPr>
          <p:nvPr>
            <p:ph type="body" idx="1"/>
          </p:nvPr>
        </p:nvSpPr>
        <p:spPr bwMode="auto"/>
        <p:txBody>
          <a:bodyPr/>
          <a:lstStyle/>
          <a:p>
            <a:pPr>
              <a:defRPr/>
            </a:pPr>
            <a:endParaRPr/>
          </a:p>
        </p:txBody>
      </p:sp>
      <p:sp>
        <p:nvSpPr>
          <p:cNvPr id="635563378" name="Slide Number Placeholder 3"/>
          <p:cNvSpPr>
            <a:spLocks noGrp="1"/>
          </p:cNvSpPr>
          <p:nvPr>
            <p:ph type="sldNum" sz="quarter" idx="10"/>
          </p:nvPr>
        </p:nvSpPr>
        <p:spPr bwMode="auto"/>
        <p:txBody>
          <a:bodyPr/>
          <a:lstStyle/>
          <a:p>
            <a:pPr>
              <a:defRPr/>
            </a:pPr>
            <a:fld id="{B5A75FC4-19D6-60EA-E79D-CF899237A3F8}" type="slidenum">
              <a:rP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1207601" name="Slide Image Placeholder 1"/>
          <p:cNvSpPr>
            <a:spLocks noGrp="1" noRot="1" noChangeAspect="1"/>
          </p:cNvSpPr>
          <p:nvPr>
            <p:ph type="sldImg"/>
          </p:nvPr>
        </p:nvSpPr>
        <p:spPr bwMode="auto"/>
      </p:sp>
      <p:sp>
        <p:nvSpPr>
          <p:cNvPr id="98523294" name="Notes Placeholder 2"/>
          <p:cNvSpPr>
            <a:spLocks noGrp="1"/>
          </p:cNvSpPr>
          <p:nvPr>
            <p:ph type="body" idx="1"/>
          </p:nvPr>
        </p:nvSpPr>
        <p:spPr bwMode="auto"/>
        <p:txBody>
          <a:bodyPr/>
          <a:lstStyle/>
          <a:p>
            <a:pPr>
              <a:defRPr/>
            </a:pPr>
            <a:endParaRPr/>
          </a:p>
        </p:txBody>
      </p:sp>
      <p:sp>
        <p:nvSpPr>
          <p:cNvPr id="1009194048" name="Slide Number Placeholder 3"/>
          <p:cNvSpPr>
            <a:spLocks noGrp="1"/>
          </p:cNvSpPr>
          <p:nvPr>
            <p:ph type="sldNum" sz="quarter" idx="10"/>
          </p:nvPr>
        </p:nvSpPr>
        <p:spPr bwMode="auto"/>
        <p:txBody>
          <a:bodyPr/>
          <a:lstStyle/>
          <a:p>
            <a:pPr>
              <a:defRPr/>
            </a:pPr>
            <a:fld id="{9D075F62-42B9-DD8C-7EB3-B23B3D6EA5C6}" type="slidenum">
              <a:rP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11680356" name="Slide Image Placeholder 1"/>
          <p:cNvSpPr>
            <a:spLocks noGrp="1" noRot="1" noChangeAspect="1"/>
          </p:cNvSpPr>
          <p:nvPr>
            <p:ph type="sldImg"/>
          </p:nvPr>
        </p:nvSpPr>
        <p:spPr bwMode="auto"/>
      </p:sp>
      <p:sp>
        <p:nvSpPr>
          <p:cNvPr id="772558512" name="Notes Placeholder 2"/>
          <p:cNvSpPr>
            <a:spLocks noGrp="1"/>
          </p:cNvSpPr>
          <p:nvPr>
            <p:ph type="body" idx="1"/>
          </p:nvPr>
        </p:nvSpPr>
        <p:spPr bwMode="auto"/>
        <p:txBody>
          <a:bodyPr/>
          <a:lstStyle/>
          <a:p>
            <a:pPr>
              <a:defRPr/>
            </a:pPr>
            <a:endParaRPr/>
          </a:p>
        </p:txBody>
      </p:sp>
      <p:sp>
        <p:nvSpPr>
          <p:cNvPr id="1957524470" name="Slide Number Placeholder 3"/>
          <p:cNvSpPr>
            <a:spLocks noGrp="1"/>
          </p:cNvSpPr>
          <p:nvPr>
            <p:ph type="sldNum" sz="quarter" idx="10"/>
          </p:nvPr>
        </p:nvSpPr>
        <p:spPr bwMode="auto"/>
        <p:txBody>
          <a:bodyPr/>
          <a:lstStyle/>
          <a:p>
            <a:pPr>
              <a:defRPr/>
            </a:pPr>
            <a:fld id="{86B87116-FF39-34CA-5061-1F00F6692DC1}" type="slidenum">
              <a:rP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50061056" name="Slide Image Placeholder 1"/>
          <p:cNvSpPr>
            <a:spLocks noGrp="1" noRot="1" noChangeAspect="1"/>
          </p:cNvSpPr>
          <p:nvPr>
            <p:ph type="sldImg"/>
          </p:nvPr>
        </p:nvSpPr>
        <p:spPr bwMode="auto"/>
      </p:sp>
      <p:sp>
        <p:nvSpPr>
          <p:cNvPr id="1391911643" name="Notes Placeholder 2"/>
          <p:cNvSpPr>
            <a:spLocks noGrp="1"/>
          </p:cNvSpPr>
          <p:nvPr>
            <p:ph type="body" idx="1"/>
          </p:nvPr>
        </p:nvSpPr>
        <p:spPr bwMode="auto"/>
        <p:txBody>
          <a:bodyPr/>
          <a:lstStyle/>
          <a:p>
            <a:pPr>
              <a:defRPr/>
            </a:pPr>
            <a:endParaRPr/>
          </a:p>
        </p:txBody>
      </p:sp>
      <p:sp>
        <p:nvSpPr>
          <p:cNvPr id="549939110" name="Slide Number Placeholder 3"/>
          <p:cNvSpPr>
            <a:spLocks noGrp="1"/>
          </p:cNvSpPr>
          <p:nvPr>
            <p:ph type="sldNum" sz="quarter" idx="10"/>
          </p:nvPr>
        </p:nvSpPr>
        <p:spPr bwMode="auto"/>
        <p:txBody>
          <a:bodyPr/>
          <a:lstStyle/>
          <a:p>
            <a:pPr>
              <a:defRPr/>
            </a:pPr>
            <a:fld id="{9377CCDF-F5AA-A49B-5558-1CB39404F6C4}" type="slidenum">
              <a:rP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72153311" name="Slide Image Placeholder 1"/>
          <p:cNvSpPr>
            <a:spLocks noGrp="1" noRot="1" noChangeAspect="1"/>
          </p:cNvSpPr>
          <p:nvPr>
            <p:ph type="sldImg"/>
          </p:nvPr>
        </p:nvSpPr>
        <p:spPr bwMode="auto"/>
      </p:sp>
      <p:sp>
        <p:nvSpPr>
          <p:cNvPr id="1519642095" name="Notes Placeholder 2"/>
          <p:cNvSpPr>
            <a:spLocks noGrp="1"/>
          </p:cNvSpPr>
          <p:nvPr>
            <p:ph type="body" idx="1"/>
          </p:nvPr>
        </p:nvSpPr>
        <p:spPr bwMode="auto"/>
        <p:txBody>
          <a:bodyPr/>
          <a:lstStyle/>
          <a:p>
            <a:pPr>
              <a:defRPr/>
            </a:pPr>
            <a:endParaRPr/>
          </a:p>
        </p:txBody>
      </p:sp>
      <p:sp>
        <p:nvSpPr>
          <p:cNvPr id="199020413" name="Slide Number Placeholder 3"/>
          <p:cNvSpPr>
            <a:spLocks noGrp="1"/>
          </p:cNvSpPr>
          <p:nvPr>
            <p:ph type="sldNum" sz="quarter" idx="10"/>
          </p:nvPr>
        </p:nvSpPr>
        <p:spPr bwMode="auto"/>
        <p:txBody>
          <a:bodyPr/>
          <a:lstStyle/>
          <a:p>
            <a:pPr>
              <a:defRPr/>
            </a:pPr>
            <a:fld id="{DA09B709-8317-6FFD-AC7D-0E435ED22069}" type="slidenum">
              <a:rP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52390744" name="Slide Image Placeholder 1"/>
          <p:cNvSpPr>
            <a:spLocks noGrp="1" noRot="1" noChangeAspect="1"/>
          </p:cNvSpPr>
          <p:nvPr>
            <p:ph type="sldImg"/>
          </p:nvPr>
        </p:nvSpPr>
        <p:spPr bwMode="auto"/>
      </p:sp>
      <p:sp>
        <p:nvSpPr>
          <p:cNvPr id="590623991" name="Notes Placeholder 2"/>
          <p:cNvSpPr>
            <a:spLocks noGrp="1"/>
          </p:cNvSpPr>
          <p:nvPr>
            <p:ph type="body" idx="1"/>
          </p:nvPr>
        </p:nvSpPr>
        <p:spPr bwMode="auto"/>
        <p:txBody>
          <a:bodyPr/>
          <a:lstStyle/>
          <a:p>
            <a:pPr>
              <a:defRPr/>
            </a:pPr>
            <a:endParaRPr/>
          </a:p>
        </p:txBody>
      </p:sp>
      <p:sp>
        <p:nvSpPr>
          <p:cNvPr id="859339908" name="Slide Number Placeholder 3"/>
          <p:cNvSpPr>
            <a:spLocks noGrp="1"/>
          </p:cNvSpPr>
          <p:nvPr>
            <p:ph type="sldNum" sz="quarter" idx="10"/>
          </p:nvPr>
        </p:nvSpPr>
        <p:spPr bwMode="auto"/>
        <p:txBody>
          <a:bodyPr/>
          <a:lstStyle/>
          <a:p>
            <a:pPr>
              <a:defRPr/>
            </a:pPr>
            <a:fld id="{18322F52-76D6-B2BE-F95D-294D0DEB647E}" type="slidenum">
              <a:rPr/>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51123857" name="Slide Image Placeholder 1"/>
          <p:cNvSpPr>
            <a:spLocks noGrp="1" noRot="1" noChangeAspect="1"/>
          </p:cNvSpPr>
          <p:nvPr>
            <p:ph type="sldImg"/>
          </p:nvPr>
        </p:nvSpPr>
        <p:spPr bwMode="auto"/>
      </p:sp>
      <p:sp>
        <p:nvSpPr>
          <p:cNvPr id="1740546380" name="Notes Placeholder 2"/>
          <p:cNvSpPr>
            <a:spLocks noGrp="1"/>
          </p:cNvSpPr>
          <p:nvPr>
            <p:ph type="body" idx="1"/>
          </p:nvPr>
        </p:nvSpPr>
        <p:spPr bwMode="auto"/>
        <p:txBody>
          <a:bodyPr/>
          <a:lstStyle/>
          <a:p>
            <a:pPr>
              <a:defRPr/>
            </a:pPr>
            <a:endParaRPr/>
          </a:p>
        </p:txBody>
      </p:sp>
      <p:sp>
        <p:nvSpPr>
          <p:cNvPr id="1681538842" name="Slide Number Placeholder 3"/>
          <p:cNvSpPr>
            <a:spLocks noGrp="1"/>
          </p:cNvSpPr>
          <p:nvPr>
            <p:ph type="sldNum" sz="quarter" idx="10"/>
          </p:nvPr>
        </p:nvSpPr>
        <p:spPr bwMode="auto"/>
        <p:txBody>
          <a:bodyPr/>
          <a:lstStyle/>
          <a:p>
            <a:pPr>
              <a:defRPr/>
            </a:pPr>
            <a:fld id="{D95D520C-6DC0-F644-A332-5F62B65EBE8D}" type="slidenum">
              <a:rPr/>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05905446" name="Slide Image Placeholder 1"/>
          <p:cNvSpPr>
            <a:spLocks noGrp="1" noRot="1" noChangeAspect="1"/>
          </p:cNvSpPr>
          <p:nvPr>
            <p:ph type="sldImg"/>
          </p:nvPr>
        </p:nvSpPr>
        <p:spPr bwMode="auto"/>
      </p:sp>
      <p:sp>
        <p:nvSpPr>
          <p:cNvPr id="588502830" name="Notes Placeholder 2"/>
          <p:cNvSpPr>
            <a:spLocks noGrp="1"/>
          </p:cNvSpPr>
          <p:nvPr>
            <p:ph type="body" idx="1"/>
          </p:nvPr>
        </p:nvSpPr>
        <p:spPr bwMode="auto"/>
        <p:txBody>
          <a:bodyPr/>
          <a:lstStyle/>
          <a:p>
            <a:pPr>
              <a:defRPr/>
            </a:pPr>
            <a:endParaRPr/>
          </a:p>
        </p:txBody>
      </p:sp>
      <p:sp>
        <p:nvSpPr>
          <p:cNvPr id="1066067224" name="Slide Number Placeholder 3"/>
          <p:cNvSpPr>
            <a:spLocks noGrp="1"/>
          </p:cNvSpPr>
          <p:nvPr>
            <p:ph type="sldNum" sz="quarter" idx="10"/>
          </p:nvPr>
        </p:nvSpPr>
        <p:spPr bwMode="auto"/>
        <p:txBody>
          <a:bodyPr/>
          <a:lstStyle/>
          <a:p>
            <a:pPr>
              <a:defRPr/>
            </a:pPr>
            <a:fld id="{D7E23038-8B08-807D-A9C9-A9AAD459DC65}" type="slidenum">
              <a:r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92120732" name="Slide Image Placeholder 1"/>
          <p:cNvSpPr>
            <a:spLocks noGrp="1" noRot="1" noChangeAspect="1"/>
          </p:cNvSpPr>
          <p:nvPr>
            <p:ph type="sldImg"/>
          </p:nvPr>
        </p:nvSpPr>
        <p:spPr bwMode="auto"/>
      </p:sp>
      <p:sp>
        <p:nvSpPr>
          <p:cNvPr id="1766197003" name="Notes Placeholder 2"/>
          <p:cNvSpPr>
            <a:spLocks noGrp="1"/>
          </p:cNvSpPr>
          <p:nvPr>
            <p:ph type="body" idx="1"/>
          </p:nvPr>
        </p:nvSpPr>
        <p:spPr bwMode="auto"/>
        <p:txBody>
          <a:bodyPr/>
          <a:lstStyle/>
          <a:p>
            <a:pPr>
              <a:defRPr/>
            </a:pPr>
            <a:endParaRPr/>
          </a:p>
        </p:txBody>
      </p:sp>
      <p:sp>
        <p:nvSpPr>
          <p:cNvPr id="798269517" name="Slide Number Placeholder 3"/>
          <p:cNvSpPr>
            <a:spLocks noGrp="1"/>
          </p:cNvSpPr>
          <p:nvPr>
            <p:ph type="sldNum" sz="quarter" idx="10"/>
          </p:nvPr>
        </p:nvSpPr>
        <p:spPr bwMode="auto"/>
        <p:txBody>
          <a:bodyPr/>
          <a:lstStyle/>
          <a:p>
            <a:pPr>
              <a:defRPr/>
            </a:pPr>
            <a:fld id="{37431E88-81C9-5771-EE8E-BD24E4CA9223}" type="slidenum">
              <a:rP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89400974" name="Slide Image Placeholder 1"/>
          <p:cNvSpPr>
            <a:spLocks noGrp="1" noRot="1" noChangeAspect="1"/>
          </p:cNvSpPr>
          <p:nvPr>
            <p:ph type="sldImg"/>
          </p:nvPr>
        </p:nvSpPr>
        <p:spPr bwMode="auto"/>
      </p:sp>
      <p:sp>
        <p:nvSpPr>
          <p:cNvPr id="2048496940" name="Notes Placeholder 2"/>
          <p:cNvSpPr>
            <a:spLocks noGrp="1"/>
          </p:cNvSpPr>
          <p:nvPr>
            <p:ph type="body" idx="1"/>
          </p:nvPr>
        </p:nvSpPr>
        <p:spPr bwMode="auto"/>
        <p:txBody>
          <a:bodyPr/>
          <a:lstStyle/>
          <a:p>
            <a:pPr>
              <a:defRPr/>
            </a:pPr>
            <a:endParaRPr/>
          </a:p>
        </p:txBody>
      </p:sp>
      <p:sp>
        <p:nvSpPr>
          <p:cNvPr id="282070618" name="Slide Number Placeholder 3"/>
          <p:cNvSpPr>
            <a:spLocks noGrp="1"/>
          </p:cNvSpPr>
          <p:nvPr>
            <p:ph type="sldNum" sz="quarter" idx="10"/>
          </p:nvPr>
        </p:nvSpPr>
        <p:spPr bwMode="auto"/>
        <p:txBody>
          <a:bodyPr/>
          <a:lstStyle/>
          <a:p>
            <a:pPr>
              <a:defRPr/>
            </a:pPr>
            <a:fld id="{500DB110-48EC-05E1-4B5F-3B92181C6666}" type="slidenum">
              <a:rP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25048397" name="Slide Image Placeholder 1"/>
          <p:cNvSpPr>
            <a:spLocks noGrp="1" noRot="1" noChangeAspect="1"/>
          </p:cNvSpPr>
          <p:nvPr>
            <p:ph type="sldImg"/>
          </p:nvPr>
        </p:nvSpPr>
        <p:spPr bwMode="auto"/>
      </p:sp>
      <p:sp>
        <p:nvSpPr>
          <p:cNvPr id="1416744121" name="Notes Placeholder 2"/>
          <p:cNvSpPr>
            <a:spLocks noGrp="1"/>
          </p:cNvSpPr>
          <p:nvPr>
            <p:ph type="body" idx="1"/>
          </p:nvPr>
        </p:nvSpPr>
        <p:spPr bwMode="auto"/>
        <p:txBody>
          <a:bodyPr/>
          <a:lstStyle/>
          <a:p>
            <a:pPr>
              <a:defRPr/>
            </a:pPr>
            <a:endParaRPr/>
          </a:p>
        </p:txBody>
      </p:sp>
      <p:sp>
        <p:nvSpPr>
          <p:cNvPr id="843214551" name="Slide Number Placeholder 3"/>
          <p:cNvSpPr>
            <a:spLocks noGrp="1"/>
          </p:cNvSpPr>
          <p:nvPr>
            <p:ph type="sldNum" sz="quarter" idx="10"/>
          </p:nvPr>
        </p:nvSpPr>
        <p:spPr bwMode="auto"/>
        <p:txBody>
          <a:bodyPr/>
          <a:lstStyle/>
          <a:p>
            <a:pPr>
              <a:defRPr/>
            </a:pPr>
            <a:fld id="{17733333-F92B-4141-7760-888D5EEC0679}" type="slidenum">
              <a:rPr/>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754127936" name="Slide Image Placeholder 1"/>
          <p:cNvSpPr>
            <a:spLocks noGrp="1" noRot="1" noChangeAspect="1"/>
          </p:cNvSpPr>
          <p:nvPr>
            <p:ph type="sldImg"/>
          </p:nvPr>
        </p:nvSpPr>
        <p:spPr bwMode="auto"/>
      </p:sp>
      <p:sp>
        <p:nvSpPr>
          <p:cNvPr id="1316612191" name="Notes Placeholder 2"/>
          <p:cNvSpPr>
            <a:spLocks noGrp="1"/>
          </p:cNvSpPr>
          <p:nvPr>
            <p:ph type="body" idx="1"/>
          </p:nvPr>
        </p:nvSpPr>
        <p:spPr bwMode="auto"/>
        <p:txBody>
          <a:bodyPr/>
          <a:lstStyle/>
          <a:p>
            <a:pPr>
              <a:defRPr/>
            </a:pPr>
            <a:endParaRPr/>
          </a:p>
        </p:txBody>
      </p:sp>
      <p:sp>
        <p:nvSpPr>
          <p:cNvPr id="1153808511" name="Slide Number Placeholder 3"/>
          <p:cNvSpPr>
            <a:spLocks noGrp="1"/>
          </p:cNvSpPr>
          <p:nvPr>
            <p:ph type="sldNum" sz="quarter" idx="10"/>
          </p:nvPr>
        </p:nvSpPr>
        <p:spPr bwMode="auto"/>
        <p:txBody>
          <a:bodyPr/>
          <a:lstStyle/>
          <a:p>
            <a:pPr>
              <a:defRPr/>
            </a:pPr>
            <a:fld id="{3D3514A0-8F8D-45D1-FF1D-785D63981849}" type="slidenum">
              <a:rPr/>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98684060" name="Slide Image Placeholder 1"/>
          <p:cNvSpPr>
            <a:spLocks noGrp="1" noRot="1" noChangeAspect="1"/>
          </p:cNvSpPr>
          <p:nvPr>
            <p:ph type="sldImg"/>
          </p:nvPr>
        </p:nvSpPr>
        <p:spPr bwMode="auto"/>
      </p:sp>
      <p:sp>
        <p:nvSpPr>
          <p:cNvPr id="2060035312" name="Notes Placeholder 2"/>
          <p:cNvSpPr>
            <a:spLocks noGrp="1"/>
          </p:cNvSpPr>
          <p:nvPr>
            <p:ph type="body" idx="1"/>
          </p:nvPr>
        </p:nvSpPr>
        <p:spPr bwMode="auto"/>
        <p:txBody>
          <a:bodyPr/>
          <a:lstStyle/>
          <a:p>
            <a:pPr>
              <a:defRPr/>
            </a:pPr>
            <a:endParaRPr/>
          </a:p>
        </p:txBody>
      </p:sp>
      <p:sp>
        <p:nvSpPr>
          <p:cNvPr id="290966857" name="Slide Number Placeholder 3"/>
          <p:cNvSpPr>
            <a:spLocks noGrp="1"/>
          </p:cNvSpPr>
          <p:nvPr>
            <p:ph type="sldNum" sz="quarter" idx="10"/>
          </p:nvPr>
        </p:nvSpPr>
        <p:spPr bwMode="auto"/>
        <p:txBody>
          <a:bodyPr/>
          <a:lstStyle/>
          <a:p>
            <a:pPr>
              <a:defRPr/>
            </a:pPr>
            <a:fld id="{653943B7-8978-1C81-B18F-9B9A4C730DA1}" type="slidenum">
              <a:rPr/>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14013285" name="Slide Image Placeholder 1"/>
          <p:cNvSpPr>
            <a:spLocks noGrp="1" noRot="1" noChangeAspect="1"/>
          </p:cNvSpPr>
          <p:nvPr>
            <p:ph type="sldImg"/>
          </p:nvPr>
        </p:nvSpPr>
        <p:spPr bwMode="auto"/>
      </p:sp>
      <p:sp>
        <p:nvSpPr>
          <p:cNvPr id="1084431932" name="Notes Placeholder 2"/>
          <p:cNvSpPr>
            <a:spLocks noGrp="1"/>
          </p:cNvSpPr>
          <p:nvPr>
            <p:ph type="body" idx="1"/>
          </p:nvPr>
        </p:nvSpPr>
        <p:spPr bwMode="auto"/>
        <p:txBody>
          <a:bodyPr/>
          <a:lstStyle/>
          <a:p>
            <a:pPr>
              <a:defRPr/>
            </a:pPr>
            <a:endParaRPr/>
          </a:p>
        </p:txBody>
      </p:sp>
      <p:sp>
        <p:nvSpPr>
          <p:cNvPr id="2130566772" name="Slide Number Placeholder 3"/>
          <p:cNvSpPr>
            <a:spLocks noGrp="1"/>
          </p:cNvSpPr>
          <p:nvPr>
            <p:ph type="sldNum" sz="quarter" idx="10"/>
          </p:nvPr>
        </p:nvSpPr>
        <p:spPr bwMode="auto"/>
        <p:txBody>
          <a:bodyPr/>
          <a:lstStyle/>
          <a:p>
            <a:pPr>
              <a:defRPr/>
            </a:pPr>
            <a:fld id="{3DC7E8CF-6A2D-3E66-3668-A1028B4EEBD0}" type="slidenum">
              <a:rPr/>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87904241" name="Slide Image Placeholder 1"/>
          <p:cNvSpPr>
            <a:spLocks noGrp="1" noRot="1" noChangeAspect="1"/>
          </p:cNvSpPr>
          <p:nvPr>
            <p:ph type="sldImg"/>
          </p:nvPr>
        </p:nvSpPr>
        <p:spPr bwMode="auto"/>
      </p:sp>
      <p:sp>
        <p:nvSpPr>
          <p:cNvPr id="57366946" name="Notes Placeholder 2"/>
          <p:cNvSpPr>
            <a:spLocks noGrp="1"/>
          </p:cNvSpPr>
          <p:nvPr>
            <p:ph type="body" idx="1"/>
          </p:nvPr>
        </p:nvSpPr>
        <p:spPr bwMode="auto"/>
        <p:txBody>
          <a:bodyPr/>
          <a:lstStyle/>
          <a:p>
            <a:pPr>
              <a:defRPr/>
            </a:pPr>
            <a:endParaRPr/>
          </a:p>
        </p:txBody>
      </p:sp>
      <p:sp>
        <p:nvSpPr>
          <p:cNvPr id="359628088" name="Slide Number Placeholder 3"/>
          <p:cNvSpPr>
            <a:spLocks noGrp="1"/>
          </p:cNvSpPr>
          <p:nvPr>
            <p:ph type="sldNum" sz="quarter" idx="10"/>
          </p:nvPr>
        </p:nvSpPr>
        <p:spPr bwMode="auto"/>
        <p:txBody>
          <a:bodyPr/>
          <a:lstStyle/>
          <a:p>
            <a:pPr>
              <a:defRPr/>
            </a:pPr>
            <a:fld id="{DCB25C5E-6FD1-E4A0-4A72-EFBD46586C4C}" type="slidenum">
              <a:rPr/>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70624044" name="Slide Image Placeholder 1"/>
          <p:cNvSpPr>
            <a:spLocks noGrp="1" noRot="1" noChangeAspect="1"/>
          </p:cNvSpPr>
          <p:nvPr>
            <p:ph type="sldImg"/>
          </p:nvPr>
        </p:nvSpPr>
        <p:spPr bwMode="auto"/>
      </p:sp>
      <p:sp>
        <p:nvSpPr>
          <p:cNvPr id="1038561011" name="Notes Placeholder 2"/>
          <p:cNvSpPr>
            <a:spLocks noGrp="1"/>
          </p:cNvSpPr>
          <p:nvPr>
            <p:ph type="body" idx="1"/>
          </p:nvPr>
        </p:nvSpPr>
        <p:spPr bwMode="auto"/>
        <p:txBody>
          <a:bodyPr/>
          <a:lstStyle/>
          <a:p>
            <a:pPr>
              <a:defRPr/>
            </a:pPr>
            <a:endParaRPr/>
          </a:p>
        </p:txBody>
      </p:sp>
      <p:sp>
        <p:nvSpPr>
          <p:cNvPr id="1733056951" name="Slide Number Placeholder 3"/>
          <p:cNvSpPr>
            <a:spLocks noGrp="1"/>
          </p:cNvSpPr>
          <p:nvPr>
            <p:ph type="sldNum" sz="quarter" idx="10"/>
          </p:nvPr>
        </p:nvSpPr>
        <p:spPr bwMode="auto"/>
        <p:txBody>
          <a:bodyPr/>
          <a:lstStyle/>
          <a:p>
            <a:pPr>
              <a:defRPr/>
            </a:pPr>
            <a:fld id="{BB64DDD2-032E-6A6F-0CD6-238A7DBD1023}" type="slidenum">
              <a:rPr/>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94826165" name="Slide Image Placeholder 1"/>
          <p:cNvSpPr>
            <a:spLocks noGrp="1" noRot="1" noChangeAspect="1"/>
          </p:cNvSpPr>
          <p:nvPr>
            <p:ph type="sldImg"/>
          </p:nvPr>
        </p:nvSpPr>
        <p:spPr bwMode="auto"/>
      </p:sp>
      <p:sp>
        <p:nvSpPr>
          <p:cNvPr id="801527120" name="Notes Placeholder 2"/>
          <p:cNvSpPr>
            <a:spLocks noGrp="1"/>
          </p:cNvSpPr>
          <p:nvPr>
            <p:ph type="body" idx="1"/>
          </p:nvPr>
        </p:nvSpPr>
        <p:spPr bwMode="auto"/>
        <p:txBody>
          <a:bodyPr/>
          <a:lstStyle/>
          <a:p>
            <a:pPr>
              <a:defRPr/>
            </a:pPr>
            <a:endParaRPr/>
          </a:p>
        </p:txBody>
      </p:sp>
      <p:sp>
        <p:nvSpPr>
          <p:cNvPr id="317986061" name="Slide Number Placeholder 3"/>
          <p:cNvSpPr>
            <a:spLocks noGrp="1"/>
          </p:cNvSpPr>
          <p:nvPr>
            <p:ph type="sldNum" sz="quarter" idx="10"/>
          </p:nvPr>
        </p:nvSpPr>
        <p:spPr bwMode="auto"/>
        <p:txBody>
          <a:bodyPr/>
          <a:lstStyle/>
          <a:p>
            <a:pPr>
              <a:defRPr/>
            </a:pPr>
            <a:fld id="{CE76AB00-79C4-727D-9F32-A96BE835629A}" type="slidenum">
              <a:rPr/>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15188817" name="Slide Image Placeholder 1"/>
          <p:cNvSpPr>
            <a:spLocks noGrp="1" noRot="1" noChangeAspect="1"/>
          </p:cNvSpPr>
          <p:nvPr>
            <p:ph type="sldImg"/>
          </p:nvPr>
        </p:nvSpPr>
        <p:spPr bwMode="auto"/>
      </p:sp>
      <p:sp>
        <p:nvSpPr>
          <p:cNvPr id="1143175560" name="Notes Placeholder 2"/>
          <p:cNvSpPr>
            <a:spLocks noGrp="1"/>
          </p:cNvSpPr>
          <p:nvPr>
            <p:ph type="body" idx="1"/>
          </p:nvPr>
        </p:nvSpPr>
        <p:spPr bwMode="auto"/>
        <p:txBody>
          <a:bodyPr/>
          <a:lstStyle/>
          <a:p>
            <a:pPr>
              <a:defRPr/>
            </a:pPr>
            <a:endParaRPr/>
          </a:p>
        </p:txBody>
      </p:sp>
      <p:sp>
        <p:nvSpPr>
          <p:cNvPr id="1029604970" name="Slide Number Placeholder 3"/>
          <p:cNvSpPr>
            <a:spLocks noGrp="1"/>
          </p:cNvSpPr>
          <p:nvPr>
            <p:ph type="sldNum" sz="quarter" idx="10"/>
          </p:nvPr>
        </p:nvSpPr>
        <p:spPr bwMode="auto"/>
        <p:txBody>
          <a:bodyPr/>
          <a:lstStyle/>
          <a:p>
            <a:pPr>
              <a:defRPr/>
            </a:pPr>
            <a:fld id="{4D101A11-D2DF-8739-2954-12514200E10D}" type="slidenum">
              <a:rP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415102672" name="Slide Image Placeholder 1"/>
          <p:cNvSpPr>
            <a:spLocks noGrp="1" noRot="1" noChangeAspect="1"/>
          </p:cNvSpPr>
          <p:nvPr>
            <p:ph type="sldImg"/>
          </p:nvPr>
        </p:nvSpPr>
        <p:spPr bwMode="auto"/>
      </p:sp>
      <p:sp>
        <p:nvSpPr>
          <p:cNvPr id="666608008" name="Notes Placeholder 2"/>
          <p:cNvSpPr>
            <a:spLocks noGrp="1"/>
          </p:cNvSpPr>
          <p:nvPr>
            <p:ph type="body" idx="1"/>
          </p:nvPr>
        </p:nvSpPr>
        <p:spPr bwMode="auto"/>
        <p:txBody>
          <a:bodyPr/>
          <a:lstStyle/>
          <a:p>
            <a:pPr>
              <a:defRPr/>
            </a:pPr>
            <a:endParaRPr/>
          </a:p>
        </p:txBody>
      </p:sp>
      <p:sp>
        <p:nvSpPr>
          <p:cNvPr id="1024595403" name="Slide Number Placeholder 3"/>
          <p:cNvSpPr>
            <a:spLocks noGrp="1"/>
          </p:cNvSpPr>
          <p:nvPr>
            <p:ph type="sldNum" sz="quarter" idx="10"/>
          </p:nvPr>
        </p:nvSpPr>
        <p:spPr bwMode="auto"/>
        <p:txBody>
          <a:bodyPr/>
          <a:lstStyle/>
          <a:p>
            <a:pPr>
              <a:defRPr/>
            </a:pPr>
            <a:fld id="{BB4E542F-D8AC-1EE5-75C3-90A58193FA30}" type="slidenum">
              <a:rP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19343966" name="Slide Image Placeholder 1"/>
          <p:cNvSpPr>
            <a:spLocks noGrp="1" noRot="1" noChangeAspect="1"/>
          </p:cNvSpPr>
          <p:nvPr>
            <p:ph type="sldImg"/>
          </p:nvPr>
        </p:nvSpPr>
        <p:spPr bwMode="auto"/>
      </p:sp>
      <p:sp>
        <p:nvSpPr>
          <p:cNvPr id="1449458715" name="Notes Placeholder 2"/>
          <p:cNvSpPr>
            <a:spLocks noGrp="1"/>
          </p:cNvSpPr>
          <p:nvPr>
            <p:ph type="body" idx="1"/>
          </p:nvPr>
        </p:nvSpPr>
        <p:spPr bwMode="auto"/>
        <p:txBody>
          <a:bodyPr/>
          <a:lstStyle/>
          <a:p>
            <a:pPr>
              <a:defRPr/>
            </a:pPr>
            <a:endParaRPr/>
          </a:p>
        </p:txBody>
      </p:sp>
      <p:sp>
        <p:nvSpPr>
          <p:cNvPr id="289776552" name="Slide Number Placeholder 3"/>
          <p:cNvSpPr>
            <a:spLocks noGrp="1"/>
          </p:cNvSpPr>
          <p:nvPr>
            <p:ph type="sldNum" sz="quarter" idx="10"/>
          </p:nvPr>
        </p:nvSpPr>
        <p:spPr bwMode="auto"/>
        <p:txBody>
          <a:bodyPr/>
          <a:lstStyle/>
          <a:p>
            <a:pPr>
              <a:defRPr/>
            </a:pPr>
            <a:fld id="{9AB31BE2-6DC9-E05B-D488-9A33FDC7B048}" type="slidenum">
              <a:rP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52913957" name="Slide Image Placeholder 1"/>
          <p:cNvSpPr>
            <a:spLocks noGrp="1" noRot="1" noChangeAspect="1"/>
          </p:cNvSpPr>
          <p:nvPr>
            <p:ph type="sldImg"/>
          </p:nvPr>
        </p:nvSpPr>
        <p:spPr bwMode="auto"/>
      </p:sp>
      <p:sp>
        <p:nvSpPr>
          <p:cNvPr id="1832723061" name="Notes Placeholder 2"/>
          <p:cNvSpPr>
            <a:spLocks noGrp="1"/>
          </p:cNvSpPr>
          <p:nvPr>
            <p:ph type="body" idx="1"/>
          </p:nvPr>
        </p:nvSpPr>
        <p:spPr bwMode="auto"/>
        <p:txBody>
          <a:bodyPr/>
          <a:lstStyle/>
          <a:p>
            <a:pPr>
              <a:defRPr/>
            </a:pPr>
            <a:endParaRPr/>
          </a:p>
        </p:txBody>
      </p:sp>
      <p:sp>
        <p:nvSpPr>
          <p:cNvPr id="1923625535" name="Slide Number Placeholder 3"/>
          <p:cNvSpPr>
            <a:spLocks noGrp="1"/>
          </p:cNvSpPr>
          <p:nvPr>
            <p:ph type="sldNum" sz="quarter" idx="10"/>
          </p:nvPr>
        </p:nvSpPr>
        <p:spPr bwMode="auto"/>
        <p:txBody>
          <a:bodyPr/>
          <a:lstStyle/>
          <a:p>
            <a:pPr>
              <a:defRPr/>
            </a:pPr>
            <a:fld id="{85FB6EEF-C0B7-F22F-52C9-469ADF3F25F8}" type="slidenum">
              <a:rP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93998316" name="Slide Image Placeholder 1"/>
          <p:cNvSpPr>
            <a:spLocks noGrp="1" noRot="1" noChangeAspect="1"/>
          </p:cNvSpPr>
          <p:nvPr>
            <p:ph type="sldImg"/>
          </p:nvPr>
        </p:nvSpPr>
        <p:spPr bwMode="auto"/>
      </p:sp>
      <p:sp>
        <p:nvSpPr>
          <p:cNvPr id="582160130" name="Notes Placeholder 2"/>
          <p:cNvSpPr>
            <a:spLocks noGrp="1"/>
          </p:cNvSpPr>
          <p:nvPr>
            <p:ph type="body" idx="1"/>
          </p:nvPr>
        </p:nvSpPr>
        <p:spPr bwMode="auto"/>
        <p:txBody>
          <a:bodyPr/>
          <a:lstStyle/>
          <a:p>
            <a:pPr>
              <a:defRPr/>
            </a:pPr>
            <a:endParaRPr/>
          </a:p>
        </p:txBody>
      </p:sp>
      <p:sp>
        <p:nvSpPr>
          <p:cNvPr id="1564086672" name="Slide Number Placeholder 3"/>
          <p:cNvSpPr>
            <a:spLocks noGrp="1"/>
          </p:cNvSpPr>
          <p:nvPr>
            <p:ph type="sldNum" sz="quarter" idx="10"/>
          </p:nvPr>
        </p:nvSpPr>
        <p:spPr bwMode="auto"/>
        <p:txBody>
          <a:bodyPr/>
          <a:lstStyle/>
          <a:p>
            <a:pPr>
              <a:defRPr/>
            </a:pPr>
            <a:fld id="{F574CD71-C63C-DE3A-C249-B11ACEEDCA94}" type="slidenum">
              <a:rP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00123525" name="Slide Image Placeholder 1"/>
          <p:cNvSpPr>
            <a:spLocks noGrp="1" noRot="1" noChangeAspect="1"/>
          </p:cNvSpPr>
          <p:nvPr>
            <p:ph type="sldImg"/>
          </p:nvPr>
        </p:nvSpPr>
        <p:spPr bwMode="auto"/>
      </p:sp>
      <p:sp>
        <p:nvSpPr>
          <p:cNvPr id="389173999" name="Notes Placeholder 2"/>
          <p:cNvSpPr>
            <a:spLocks noGrp="1"/>
          </p:cNvSpPr>
          <p:nvPr>
            <p:ph type="body" idx="1"/>
          </p:nvPr>
        </p:nvSpPr>
        <p:spPr bwMode="auto"/>
        <p:txBody>
          <a:bodyPr/>
          <a:lstStyle/>
          <a:p>
            <a:pPr>
              <a:defRPr/>
            </a:pPr>
            <a:endParaRPr/>
          </a:p>
        </p:txBody>
      </p:sp>
      <p:sp>
        <p:nvSpPr>
          <p:cNvPr id="1835287499" name="Slide Number Placeholder 3"/>
          <p:cNvSpPr>
            <a:spLocks noGrp="1"/>
          </p:cNvSpPr>
          <p:nvPr>
            <p:ph type="sldNum" sz="quarter" idx="10"/>
          </p:nvPr>
        </p:nvSpPr>
        <p:spPr bwMode="auto"/>
        <p:txBody>
          <a:bodyPr/>
          <a:lstStyle/>
          <a:p>
            <a:pPr>
              <a:defRPr/>
            </a:pPr>
            <a:fld id="{3DB65220-B07D-B11F-EC03-6C6DB8408102}" type="slidenum">
              <a:rP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63574460" name="Slide Image Placeholder 1"/>
          <p:cNvSpPr>
            <a:spLocks noGrp="1" noRot="1" noChangeAspect="1"/>
          </p:cNvSpPr>
          <p:nvPr>
            <p:ph type="sldImg"/>
          </p:nvPr>
        </p:nvSpPr>
        <p:spPr bwMode="auto"/>
      </p:sp>
      <p:sp>
        <p:nvSpPr>
          <p:cNvPr id="2145471361" name="Notes Placeholder 2"/>
          <p:cNvSpPr>
            <a:spLocks noGrp="1"/>
          </p:cNvSpPr>
          <p:nvPr>
            <p:ph type="body" idx="1"/>
          </p:nvPr>
        </p:nvSpPr>
        <p:spPr bwMode="auto"/>
        <p:txBody>
          <a:bodyPr/>
          <a:lstStyle/>
          <a:p>
            <a:pPr>
              <a:defRPr/>
            </a:pPr>
            <a:endParaRPr/>
          </a:p>
        </p:txBody>
      </p:sp>
      <p:sp>
        <p:nvSpPr>
          <p:cNvPr id="797670617" name="Slide Number Placeholder 3"/>
          <p:cNvSpPr>
            <a:spLocks noGrp="1"/>
          </p:cNvSpPr>
          <p:nvPr>
            <p:ph type="sldNum" sz="quarter" idx="10"/>
          </p:nvPr>
        </p:nvSpPr>
        <p:spPr bwMode="auto"/>
        <p:txBody>
          <a:bodyPr/>
          <a:lstStyle/>
          <a:p>
            <a:pPr>
              <a:defRPr/>
            </a:pPr>
            <a:fld id="{B8DFADD0-9B11-D290-C846-3CF522C8D927}" type="slidenum">
              <a:rP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45245594" name="Slide Image Placeholder 1"/>
          <p:cNvSpPr>
            <a:spLocks noGrp="1" noRot="1" noChangeAspect="1"/>
          </p:cNvSpPr>
          <p:nvPr>
            <p:ph type="sldImg"/>
          </p:nvPr>
        </p:nvSpPr>
        <p:spPr bwMode="auto"/>
      </p:sp>
      <p:sp>
        <p:nvSpPr>
          <p:cNvPr id="242239912" name="Notes Placeholder 2"/>
          <p:cNvSpPr>
            <a:spLocks noGrp="1"/>
          </p:cNvSpPr>
          <p:nvPr>
            <p:ph type="body" idx="1"/>
          </p:nvPr>
        </p:nvSpPr>
        <p:spPr bwMode="auto"/>
        <p:txBody>
          <a:bodyPr/>
          <a:lstStyle/>
          <a:p>
            <a:pPr>
              <a:defRPr/>
            </a:pPr>
            <a:endParaRPr/>
          </a:p>
        </p:txBody>
      </p:sp>
      <p:sp>
        <p:nvSpPr>
          <p:cNvPr id="1728658073" name="Slide Number Placeholder 3"/>
          <p:cNvSpPr>
            <a:spLocks noGrp="1"/>
          </p:cNvSpPr>
          <p:nvPr>
            <p:ph type="sldNum" sz="quarter" idx="10"/>
          </p:nvPr>
        </p:nvSpPr>
        <p:spPr bwMode="auto"/>
        <p:txBody>
          <a:bodyPr/>
          <a:lstStyle/>
          <a:p>
            <a:pPr>
              <a:defRPr/>
            </a:pPr>
            <a:fld id="{52C5E16D-E6A0-263F-9AF9-E3BA3ABABF2A}" type="slidenum">
              <a:rPr/>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2671176" name="Slide Image Placeholder 1"/>
          <p:cNvSpPr>
            <a:spLocks noGrp="1" noRot="1" noChangeAspect="1"/>
          </p:cNvSpPr>
          <p:nvPr>
            <p:ph type="sldImg"/>
          </p:nvPr>
        </p:nvSpPr>
        <p:spPr bwMode="auto"/>
      </p:sp>
      <p:sp>
        <p:nvSpPr>
          <p:cNvPr id="163213473" name="Notes Placeholder 2"/>
          <p:cNvSpPr>
            <a:spLocks noGrp="1"/>
          </p:cNvSpPr>
          <p:nvPr>
            <p:ph type="body" idx="1"/>
          </p:nvPr>
        </p:nvSpPr>
        <p:spPr bwMode="auto"/>
        <p:txBody>
          <a:bodyPr/>
          <a:lstStyle/>
          <a:p>
            <a:pPr>
              <a:defRPr/>
            </a:pPr>
            <a:endParaRPr/>
          </a:p>
        </p:txBody>
      </p:sp>
      <p:sp>
        <p:nvSpPr>
          <p:cNvPr id="998964365" name="Slide Number Placeholder 3"/>
          <p:cNvSpPr>
            <a:spLocks noGrp="1"/>
          </p:cNvSpPr>
          <p:nvPr>
            <p:ph type="sldNum" sz="quarter" idx="10"/>
          </p:nvPr>
        </p:nvSpPr>
        <p:spPr bwMode="auto"/>
        <p:txBody>
          <a:bodyPr/>
          <a:lstStyle/>
          <a:p>
            <a:pPr>
              <a:defRPr/>
            </a:pPr>
            <a:fld id="{D5DB4FF9-795C-F5A7-1638-EB901BB57C87}" type="slidenum">
              <a:rP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15780331" name="Slide Image Placeholder 1"/>
          <p:cNvSpPr>
            <a:spLocks noGrp="1" noRot="1" noChangeAspect="1"/>
          </p:cNvSpPr>
          <p:nvPr>
            <p:ph type="sldImg"/>
          </p:nvPr>
        </p:nvSpPr>
        <p:spPr bwMode="auto"/>
      </p:sp>
      <p:sp>
        <p:nvSpPr>
          <p:cNvPr id="30757275" name="Notes Placeholder 2"/>
          <p:cNvSpPr>
            <a:spLocks noGrp="1"/>
          </p:cNvSpPr>
          <p:nvPr>
            <p:ph type="body" idx="1"/>
          </p:nvPr>
        </p:nvSpPr>
        <p:spPr bwMode="auto"/>
        <p:txBody>
          <a:bodyPr/>
          <a:lstStyle/>
          <a:p>
            <a:pPr>
              <a:defRPr/>
            </a:pPr>
            <a:endParaRPr/>
          </a:p>
        </p:txBody>
      </p:sp>
      <p:sp>
        <p:nvSpPr>
          <p:cNvPr id="301438188" name="Slide Number Placeholder 3"/>
          <p:cNvSpPr>
            <a:spLocks noGrp="1"/>
          </p:cNvSpPr>
          <p:nvPr>
            <p:ph type="sldNum" sz="quarter" idx="10"/>
          </p:nvPr>
        </p:nvSpPr>
        <p:spPr bwMode="auto"/>
        <p:txBody>
          <a:bodyPr/>
          <a:lstStyle/>
          <a:p>
            <a:pPr>
              <a:defRPr/>
            </a:pPr>
            <a:fld id="{DB365BA1-C235-D077-B78F-260A7A3EE26F}" type="slidenum">
              <a:rPr/>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4834685" name="Slide Image Placeholder 1"/>
          <p:cNvSpPr>
            <a:spLocks noGrp="1" noRot="1" noChangeAspect="1"/>
          </p:cNvSpPr>
          <p:nvPr>
            <p:ph type="sldImg"/>
          </p:nvPr>
        </p:nvSpPr>
        <p:spPr bwMode="auto"/>
      </p:sp>
      <p:sp>
        <p:nvSpPr>
          <p:cNvPr id="2067613553" name="Notes Placeholder 2"/>
          <p:cNvSpPr>
            <a:spLocks noGrp="1"/>
          </p:cNvSpPr>
          <p:nvPr>
            <p:ph type="body" idx="1"/>
          </p:nvPr>
        </p:nvSpPr>
        <p:spPr bwMode="auto"/>
        <p:txBody>
          <a:bodyPr/>
          <a:lstStyle/>
          <a:p>
            <a:pPr>
              <a:defRPr/>
            </a:pPr>
            <a:endParaRPr/>
          </a:p>
        </p:txBody>
      </p:sp>
      <p:sp>
        <p:nvSpPr>
          <p:cNvPr id="1939364004" name="Slide Number Placeholder 3"/>
          <p:cNvSpPr>
            <a:spLocks noGrp="1"/>
          </p:cNvSpPr>
          <p:nvPr>
            <p:ph type="sldNum" sz="quarter" idx="10"/>
          </p:nvPr>
        </p:nvSpPr>
        <p:spPr bwMode="auto"/>
        <p:txBody>
          <a:bodyPr/>
          <a:lstStyle/>
          <a:p>
            <a:pPr>
              <a:defRPr/>
            </a:pPr>
            <a:fld id="{B03B7102-7299-C8AE-7C29-9A4ABCFC2934}" type="slidenum">
              <a:rPr/>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20601709" name="Slide Image Placeholder 1"/>
          <p:cNvSpPr>
            <a:spLocks noGrp="1" noRot="1" noChangeAspect="1"/>
          </p:cNvSpPr>
          <p:nvPr>
            <p:ph type="sldImg"/>
          </p:nvPr>
        </p:nvSpPr>
        <p:spPr bwMode="auto"/>
      </p:sp>
      <p:sp>
        <p:nvSpPr>
          <p:cNvPr id="738267524" name="Notes Placeholder 2"/>
          <p:cNvSpPr>
            <a:spLocks noGrp="1"/>
          </p:cNvSpPr>
          <p:nvPr>
            <p:ph type="body" idx="1"/>
          </p:nvPr>
        </p:nvSpPr>
        <p:spPr bwMode="auto"/>
        <p:txBody>
          <a:bodyPr/>
          <a:lstStyle/>
          <a:p>
            <a:pPr>
              <a:defRPr/>
            </a:pPr>
            <a:endParaRPr/>
          </a:p>
        </p:txBody>
      </p:sp>
      <p:sp>
        <p:nvSpPr>
          <p:cNvPr id="1450422026" name="Slide Number Placeholder 3"/>
          <p:cNvSpPr>
            <a:spLocks noGrp="1"/>
          </p:cNvSpPr>
          <p:nvPr>
            <p:ph type="sldNum" sz="quarter" idx="10"/>
          </p:nvPr>
        </p:nvSpPr>
        <p:spPr bwMode="auto"/>
        <p:txBody>
          <a:bodyPr/>
          <a:lstStyle/>
          <a:p>
            <a:pPr>
              <a:defRPr/>
            </a:pPr>
            <a:fld id="{60CB68B2-D109-C8A3-3D98-FA14A6ADA0A4}" type="slidenum">
              <a:rPr/>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47292566" name="Slide Image Placeholder 1"/>
          <p:cNvSpPr>
            <a:spLocks noGrp="1" noRot="1" noChangeAspect="1"/>
          </p:cNvSpPr>
          <p:nvPr>
            <p:ph type="sldImg"/>
          </p:nvPr>
        </p:nvSpPr>
        <p:spPr bwMode="auto"/>
      </p:sp>
      <p:sp>
        <p:nvSpPr>
          <p:cNvPr id="542508701" name="Notes Placeholder 2"/>
          <p:cNvSpPr>
            <a:spLocks noGrp="1"/>
          </p:cNvSpPr>
          <p:nvPr>
            <p:ph type="body" idx="1"/>
          </p:nvPr>
        </p:nvSpPr>
        <p:spPr bwMode="auto"/>
        <p:txBody>
          <a:bodyPr/>
          <a:lstStyle/>
          <a:p>
            <a:pPr>
              <a:defRPr/>
            </a:pPr>
            <a:endParaRPr/>
          </a:p>
        </p:txBody>
      </p:sp>
      <p:sp>
        <p:nvSpPr>
          <p:cNvPr id="153136988" name="Slide Number Placeholder 3"/>
          <p:cNvSpPr>
            <a:spLocks noGrp="1"/>
          </p:cNvSpPr>
          <p:nvPr>
            <p:ph type="sldNum" sz="quarter" idx="10"/>
          </p:nvPr>
        </p:nvSpPr>
        <p:spPr bwMode="auto"/>
        <p:txBody>
          <a:bodyPr/>
          <a:lstStyle/>
          <a:p>
            <a:pPr>
              <a:defRPr/>
            </a:pPr>
            <a:fld id="{54CBFC01-9C5D-A23C-3CEA-1BEDE064EC19}" type="slidenum">
              <a:rP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08706889" name="Slide Image Placeholder 1"/>
          <p:cNvSpPr>
            <a:spLocks noGrp="1" noRot="1" noChangeAspect="1"/>
          </p:cNvSpPr>
          <p:nvPr>
            <p:ph type="sldImg"/>
          </p:nvPr>
        </p:nvSpPr>
        <p:spPr bwMode="auto"/>
      </p:sp>
      <p:sp>
        <p:nvSpPr>
          <p:cNvPr id="1601319322" name="Notes Placeholder 2"/>
          <p:cNvSpPr>
            <a:spLocks noGrp="1"/>
          </p:cNvSpPr>
          <p:nvPr>
            <p:ph type="body" idx="1"/>
          </p:nvPr>
        </p:nvSpPr>
        <p:spPr bwMode="auto"/>
        <p:txBody>
          <a:bodyPr/>
          <a:lstStyle/>
          <a:p>
            <a:pPr>
              <a:defRPr/>
            </a:pPr>
            <a:endParaRPr/>
          </a:p>
        </p:txBody>
      </p:sp>
      <p:sp>
        <p:nvSpPr>
          <p:cNvPr id="1901894429" name="Slide Number Placeholder 3"/>
          <p:cNvSpPr>
            <a:spLocks noGrp="1"/>
          </p:cNvSpPr>
          <p:nvPr>
            <p:ph type="sldNum" sz="quarter" idx="10"/>
          </p:nvPr>
        </p:nvSpPr>
        <p:spPr bwMode="auto"/>
        <p:txBody>
          <a:bodyPr/>
          <a:lstStyle/>
          <a:p>
            <a:pPr>
              <a:defRPr/>
            </a:pPr>
            <a:fld id="{6856CA5C-832D-708E-B344-CADB92EFDB34}" type="slidenum">
              <a:rPr/>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833110361" name="Slide Image Placeholder 1"/>
          <p:cNvSpPr>
            <a:spLocks noGrp="1" noRot="1" noChangeAspect="1"/>
          </p:cNvSpPr>
          <p:nvPr>
            <p:ph type="sldImg"/>
          </p:nvPr>
        </p:nvSpPr>
        <p:spPr bwMode="auto"/>
      </p:sp>
      <p:sp>
        <p:nvSpPr>
          <p:cNvPr id="328193747" name="Notes Placeholder 2"/>
          <p:cNvSpPr>
            <a:spLocks noGrp="1"/>
          </p:cNvSpPr>
          <p:nvPr>
            <p:ph type="body" idx="1"/>
          </p:nvPr>
        </p:nvSpPr>
        <p:spPr bwMode="auto"/>
        <p:txBody>
          <a:bodyPr/>
          <a:lstStyle/>
          <a:p>
            <a:pPr>
              <a:defRPr/>
            </a:pPr>
            <a:endParaRPr/>
          </a:p>
        </p:txBody>
      </p:sp>
      <p:sp>
        <p:nvSpPr>
          <p:cNvPr id="1895774853" name="Slide Number Placeholder 3"/>
          <p:cNvSpPr>
            <a:spLocks noGrp="1"/>
          </p:cNvSpPr>
          <p:nvPr>
            <p:ph type="sldNum" sz="quarter" idx="10"/>
          </p:nvPr>
        </p:nvSpPr>
        <p:spPr bwMode="auto"/>
        <p:txBody>
          <a:bodyPr/>
          <a:lstStyle/>
          <a:p>
            <a:pPr>
              <a:defRPr/>
            </a:pPr>
            <a:fld id="{FA349805-2CB0-49A8-DDC1-9532EC2318BB}" type="slidenum">
              <a:rPr/>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4064947" name="Slide Image Placeholder 1"/>
          <p:cNvSpPr>
            <a:spLocks noGrp="1" noRot="1" noChangeAspect="1"/>
          </p:cNvSpPr>
          <p:nvPr>
            <p:ph type="sldImg"/>
          </p:nvPr>
        </p:nvSpPr>
        <p:spPr bwMode="auto"/>
      </p:sp>
      <p:sp>
        <p:nvSpPr>
          <p:cNvPr id="1706241263" name="Notes Placeholder 2"/>
          <p:cNvSpPr>
            <a:spLocks noGrp="1"/>
          </p:cNvSpPr>
          <p:nvPr>
            <p:ph type="body" idx="1"/>
          </p:nvPr>
        </p:nvSpPr>
        <p:spPr bwMode="auto"/>
        <p:txBody>
          <a:bodyPr/>
          <a:lstStyle/>
          <a:p>
            <a:pPr>
              <a:defRPr/>
            </a:pPr>
            <a:endParaRPr/>
          </a:p>
        </p:txBody>
      </p:sp>
      <p:sp>
        <p:nvSpPr>
          <p:cNvPr id="2126181407" name="Slide Number Placeholder 3"/>
          <p:cNvSpPr>
            <a:spLocks noGrp="1"/>
          </p:cNvSpPr>
          <p:nvPr>
            <p:ph type="sldNum" sz="quarter" idx="10"/>
          </p:nvPr>
        </p:nvSpPr>
        <p:spPr bwMode="auto"/>
        <p:txBody>
          <a:bodyPr/>
          <a:lstStyle/>
          <a:p>
            <a:pPr>
              <a:defRPr/>
            </a:pPr>
            <a:fld id="{F320D24F-CD8D-346D-0868-EDBBC056C798}" type="slidenum">
              <a:rPr/>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687376050" name="Slide Image Placeholder 1"/>
          <p:cNvSpPr>
            <a:spLocks noGrp="1" noRot="1" noChangeAspect="1"/>
          </p:cNvSpPr>
          <p:nvPr>
            <p:ph type="sldImg"/>
          </p:nvPr>
        </p:nvSpPr>
        <p:spPr bwMode="auto"/>
      </p:sp>
      <p:sp>
        <p:nvSpPr>
          <p:cNvPr id="290178285" name="Notes Placeholder 2"/>
          <p:cNvSpPr>
            <a:spLocks noGrp="1"/>
          </p:cNvSpPr>
          <p:nvPr>
            <p:ph type="body" idx="1"/>
          </p:nvPr>
        </p:nvSpPr>
        <p:spPr bwMode="auto"/>
        <p:txBody>
          <a:bodyPr/>
          <a:lstStyle/>
          <a:p>
            <a:pPr>
              <a:defRPr/>
            </a:pPr>
            <a:endParaRPr/>
          </a:p>
        </p:txBody>
      </p:sp>
      <p:sp>
        <p:nvSpPr>
          <p:cNvPr id="294706580" name="Slide Number Placeholder 3"/>
          <p:cNvSpPr>
            <a:spLocks noGrp="1"/>
          </p:cNvSpPr>
          <p:nvPr>
            <p:ph type="sldNum" sz="quarter" idx="10"/>
          </p:nvPr>
        </p:nvSpPr>
        <p:spPr bwMode="auto"/>
        <p:txBody>
          <a:bodyPr/>
          <a:lstStyle/>
          <a:p>
            <a:pPr>
              <a:defRPr/>
            </a:pPr>
            <a:fld id="{793CF24A-C570-6BB9-1124-004D58599504}" type="slidenum">
              <a:rPr/>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94343499" name="Slide Image Placeholder 1"/>
          <p:cNvSpPr>
            <a:spLocks noGrp="1" noRot="1" noChangeAspect="1"/>
          </p:cNvSpPr>
          <p:nvPr>
            <p:ph type="sldImg"/>
          </p:nvPr>
        </p:nvSpPr>
        <p:spPr bwMode="auto"/>
      </p:sp>
      <p:sp>
        <p:nvSpPr>
          <p:cNvPr id="1925612291" name="Notes Placeholder 2"/>
          <p:cNvSpPr>
            <a:spLocks noGrp="1"/>
          </p:cNvSpPr>
          <p:nvPr>
            <p:ph type="body" idx="1"/>
          </p:nvPr>
        </p:nvSpPr>
        <p:spPr bwMode="auto"/>
        <p:txBody>
          <a:bodyPr/>
          <a:lstStyle/>
          <a:p>
            <a:pPr>
              <a:defRPr/>
            </a:pPr>
            <a:endParaRPr/>
          </a:p>
        </p:txBody>
      </p:sp>
      <p:sp>
        <p:nvSpPr>
          <p:cNvPr id="1119588094" name="Slide Number Placeholder 3"/>
          <p:cNvSpPr>
            <a:spLocks noGrp="1"/>
          </p:cNvSpPr>
          <p:nvPr>
            <p:ph type="sldNum" sz="quarter" idx="10"/>
          </p:nvPr>
        </p:nvSpPr>
        <p:spPr bwMode="auto"/>
        <p:txBody>
          <a:bodyPr/>
          <a:lstStyle/>
          <a:p>
            <a:pPr>
              <a:defRPr/>
            </a:pPr>
            <a:fld id="{9B2C1BF1-CAAC-1E1D-3C5F-500562915382}" type="slidenum">
              <a:rPr/>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81750283" name="Slide Image Placeholder 1"/>
          <p:cNvSpPr>
            <a:spLocks noGrp="1" noRot="1" noChangeAspect="1"/>
          </p:cNvSpPr>
          <p:nvPr>
            <p:ph type="sldImg"/>
          </p:nvPr>
        </p:nvSpPr>
        <p:spPr bwMode="auto"/>
      </p:sp>
      <p:sp>
        <p:nvSpPr>
          <p:cNvPr id="1694795855" name="Notes Placeholder 2"/>
          <p:cNvSpPr>
            <a:spLocks noGrp="1"/>
          </p:cNvSpPr>
          <p:nvPr>
            <p:ph type="body" idx="1"/>
          </p:nvPr>
        </p:nvSpPr>
        <p:spPr bwMode="auto"/>
        <p:txBody>
          <a:bodyPr/>
          <a:lstStyle/>
          <a:p>
            <a:pPr>
              <a:defRPr/>
            </a:pPr>
            <a:endParaRPr/>
          </a:p>
        </p:txBody>
      </p:sp>
      <p:sp>
        <p:nvSpPr>
          <p:cNvPr id="540907689" name="Slide Number Placeholder 3"/>
          <p:cNvSpPr>
            <a:spLocks noGrp="1"/>
          </p:cNvSpPr>
          <p:nvPr>
            <p:ph type="sldNum" sz="quarter" idx="10"/>
          </p:nvPr>
        </p:nvSpPr>
        <p:spPr bwMode="auto"/>
        <p:txBody>
          <a:bodyPr/>
          <a:lstStyle/>
          <a:p>
            <a:pPr>
              <a:defRPr/>
            </a:pPr>
            <a:fld id="{39192D07-46CC-73C9-B574-5D6E50B2C3D7}" type="slidenum">
              <a:rP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55960322" name="Slide Image Placeholder 1"/>
          <p:cNvSpPr>
            <a:spLocks noGrp="1" noRot="1" noChangeAspect="1"/>
          </p:cNvSpPr>
          <p:nvPr>
            <p:ph type="sldImg"/>
          </p:nvPr>
        </p:nvSpPr>
        <p:spPr bwMode="auto"/>
      </p:sp>
      <p:sp>
        <p:nvSpPr>
          <p:cNvPr id="408696910" name="Notes Placeholder 2"/>
          <p:cNvSpPr>
            <a:spLocks noGrp="1"/>
          </p:cNvSpPr>
          <p:nvPr>
            <p:ph type="body" idx="1"/>
          </p:nvPr>
        </p:nvSpPr>
        <p:spPr bwMode="auto"/>
        <p:txBody>
          <a:bodyPr/>
          <a:lstStyle/>
          <a:p>
            <a:pPr>
              <a:defRPr/>
            </a:pPr>
            <a:endParaRPr/>
          </a:p>
        </p:txBody>
      </p:sp>
      <p:sp>
        <p:nvSpPr>
          <p:cNvPr id="1766239015" name="Slide Number Placeholder 3"/>
          <p:cNvSpPr>
            <a:spLocks noGrp="1"/>
          </p:cNvSpPr>
          <p:nvPr>
            <p:ph type="sldNum" sz="quarter" idx="10"/>
          </p:nvPr>
        </p:nvSpPr>
        <p:spPr bwMode="auto"/>
        <p:txBody>
          <a:bodyPr/>
          <a:lstStyle/>
          <a:p>
            <a:pPr>
              <a:defRPr/>
            </a:pPr>
            <a:fld id="{E5B5B552-4C85-6876-407E-465B7502BB03}" type="slidenum">
              <a:rP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810904260" name="Slide Image Placeholder 1"/>
          <p:cNvSpPr>
            <a:spLocks noGrp="1" noRot="1" noChangeAspect="1"/>
          </p:cNvSpPr>
          <p:nvPr>
            <p:ph type="sldImg"/>
          </p:nvPr>
        </p:nvSpPr>
        <p:spPr bwMode="auto"/>
      </p:sp>
      <p:sp>
        <p:nvSpPr>
          <p:cNvPr id="1822475180" name="Notes Placeholder 2"/>
          <p:cNvSpPr>
            <a:spLocks noGrp="1"/>
          </p:cNvSpPr>
          <p:nvPr>
            <p:ph type="body" idx="1"/>
          </p:nvPr>
        </p:nvSpPr>
        <p:spPr bwMode="auto"/>
        <p:txBody>
          <a:bodyPr/>
          <a:lstStyle/>
          <a:p>
            <a:pPr>
              <a:defRPr/>
            </a:pPr>
            <a:endParaRPr/>
          </a:p>
        </p:txBody>
      </p:sp>
      <p:sp>
        <p:nvSpPr>
          <p:cNvPr id="489211600" name="Slide Number Placeholder 3"/>
          <p:cNvSpPr>
            <a:spLocks noGrp="1"/>
          </p:cNvSpPr>
          <p:nvPr>
            <p:ph type="sldNum" sz="quarter" idx="10"/>
          </p:nvPr>
        </p:nvSpPr>
        <p:spPr bwMode="auto"/>
        <p:txBody>
          <a:bodyPr/>
          <a:lstStyle/>
          <a:p>
            <a:pPr>
              <a:defRPr/>
            </a:pPr>
            <a:fld id="{BAA73C5D-9D06-F5EF-F64E-5EC3B7BF0C72}" type="slidenum">
              <a:rP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521362682" name="Slide Image Placeholder 1"/>
          <p:cNvSpPr>
            <a:spLocks noGrp="1" noRot="1" noChangeAspect="1"/>
          </p:cNvSpPr>
          <p:nvPr>
            <p:ph type="sldImg"/>
          </p:nvPr>
        </p:nvSpPr>
        <p:spPr bwMode="auto"/>
      </p:sp>
      <p:sp>
        <p:nvSpPr>
          <p:cNvPr id="1411685220" name="Notes Placeholder 2"/>
          <p:cNvSpPr>
            <a:spLocks noGrp="1"/>
          </p:cNvSpPr>
          <p:nvPr>
            <p:ph type="body" idx="1"/>
          </p:nvPr>
        </p:nvSpPr>
        <p:spPr bwMode="auto"/>
        <p:txBody>
          <a:bodyPr/>
          <a:lstStyle/>
          <a:p>
            <a:pPr>
              <a:defRPr/>
            </a:pPr>
            <a:endParaRPr/>
          </a:p>
        </p:txBody>
      </p:sp>
      <p:sp>
        <p:nvSpPr>
          <p:cNvPr id="1037859172" name="Slide Number Placeholder 3"/>
          <p:cNvSpPr>
            <a:spLocks noGrp="1"/>
          </p:cNvSpPr>
          <p:nvPr>
            <p:ph type="sldNum" sz="quarter" idx="10"/>
          </p:nvPr>
        </p:nvSpPr>
        <p:spPr bwMode="auto"/>
        <p:txBody>
          <a:bodyPr/>
          <a:lstStyle/>
          <a:p>
            <a:pPr>
              <a:defRPr/>
            </a:pPr>
            <a:fld id="{E9C5EDB6-37AA-1EE0-7415-6617E2A5336A}" type="slidenum">
              <a:rP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645289445" name="Slide Image Placeholder 1"/>
          <p:cNvSpPr>
            <a:spLocks noGrp="1" noRot="1" noChangeAspect="1"/>
          </p:cNvSpPr>
          <p:nvPr>
            <p:ph type="sldImg"/>
          </p:nvPr>
        </p:nvSpPr>
        <p:spPr bwMode="auto"/>
      </p:sp>
      <p:sp>
        <p:nvSpPr>
          <p:cNvPr id="596305156" name="Notes Placeholder 2"/>
          <p:cNvSpPr>
            <a:spLocks noGrp="1"/>
          </p:cNvSpPr>
          <p:nvPr>
            <p:ph type="body" idx="1"/>
          </p:nvPr>
        </p:nvSpPr>
        <p:spPr bwMode="auto"/>
        <p:txBody>
          <a:bodyPr/>
          <a:lstStyle/>
          <a:p>
            <a:pPr>
              <a:defRPr/>
            </a:pPr>
            <a:endParaRPr/>
          </a:p>
        </p:txBody>
      </p:sp>
      <p:sp>
        <p:nvSpPr>
          <p:cNvPr id="1235589041" name="Slide Number Placeholder 3"/>
          <p:cNvSpPr>
            <a:spLocks noGrp="1"/>
          </p:cNvSpPr>
          <p:nvPr>
            <p:ph type="sldNum" sz="quarter" idx="10"/>
          </p:nvPr>
        </p:nvSpPr>
        <p:spPr bwMode="auto"/>
        <p:txBody>
          <a:bodyPr/>
          <a:lstStyle/>
          <a:p>
            <a:pPr>
              <a:defRPr/>
            </a:pPr>
            <a:fld id="{CE1E7D63-6410-2EBA-4AE5-D3353CB3449B}" type="slidenum">
              <a:rP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69014551" name="Slide Image Placeholder 1"/>
          <p:cNvSpPr>
            <a:spLocks noGrp="1" noRot="1" noChangeAspect="1"/>
          </p:cNvSpPr>
          <p:nvPr>
            <p:ph type="sldImg"/>
          </p:nvPr>
        </p:nvSpPr>
        <p:spPr bwMode="auto"/>
      </p:sp>
      <p:sp>
        <p:nvSpPr>
          <p:cNvPr id="1554039233" name="Notes Placeholder 2"/>
          <p:cNvSpPr>
            <a:spLocks noGrp="1"/>
          </p:cNvSpPr>
          <p:nvPr>
            <p:ph type="body" idx="1"/>
          </p:nvPr>
        </p:nvSpPr>
        <p:spPr bwMode="auto"/>
        <p:txBody>
          <a:bodyPr/>
          <a:lstStyle/>
          <a:p>
            <a:pPr>
              <a:defRPr/>
            </a:pPr>
            <a:endParaRPr/>
          </a:p>
        </p:txBody>
      </p:sp>
      <p:sp>
        <p:nvSpPr>
          <p:cNvPr id="1268935088" name="Slide Number Placeholder 3"/>
          <p:cNvSpPr>
            <a:spLocks noGrp="1"/>
          </p:cNvSpPr>
          <p:nvPr>
            <p:ph type="sldNum" sz="quarter" idx="10"/>
          </p:nvPr>
        </p:nvSpPr>
        <p:spPr bwMode="auto"/>
        <p:txBody>
          <a:bodyPr/>
          <a:lstStyle/>
          <a:p>
            <a:pPr>
              <a:defRPr/>
            </a:pPr>
            <a:fld id="{1BAC48CF-5D05-D9D7-C067-242E1C78C54C}" type="slidenum">
              <a:rP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18855461" name="Slide Image Placeholder 1"/>
          <p:cNvSpPr>
            <a:spLocks noGrp="1" noRot="1" noChangeAspect="1"/>
          </p:cNvSpPr>
          <p:nvPr>
            <p:ph type="sldImg"/>
          </p:nvPr>
        </p:nvSpPr>
        <p:spPr bwMode="auto"/>
      </p:sp>
      <p:sp>
        <p:nvSpPr>
          <p:cNvPr id="1006359911" name="Notes Placeholder 2"/>
          <p:cNvSpPr>
            <a:spLocks noGrp="1"/>
          </p:cNvSpPr>
          <p:nvPr>
            <p:ph type="body" idx="1"/>
          </p:nvPr>
        </p:nvSpPr>
        <p:spPr bwMode="auto"/>
        <p:txBody>
          <a:bodyPr/>
          <a:lstStyle/>
          <a:p>
            <a:pPr>
              <a:defRPr/>
            </a:pPr>
            <a:endParaRPr/>
          </a:p>
        </p:txBody>
      </p:sp>
      <p:sp>
        <p:nvSpPr>
          <p:cNvPr id="317351785" name="Slide Number Placeholder 3"/>
          <p:cNvSpPr>
            <a:spLocks noGrp="1"/>
          </p:cNvSpPr>
          <p:nvPr>
            <p:ph type="sldNum" sz="quarter" idx="10"/>
          </p:nvPr>
        </p:nvSpPr>
        <p:spPr bwMode="auto"/>
        <p:txBody>
          <a:bodyPr/>
          <a:lstStyle/>
          <a:p>
            <a:pPr>
              <a:defRPr/>
            </a:pPr>
            <a:fld id="{CFEACF78-886A-07C8-0527-F44B11CBB953}" type="slidenum">
              <a:rP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716275012" name="Slide Image Placeholder 1"/>
          <p:cNvSpPr>
            <a:spLocks noGrp="1" noRot="1" noChangeAspect="1"/>
          </p:cNvSpPr>
          <p:nvPr>
            <p:ph type="sldImg"/>
          </p:nvPr>
        </p:nvSpPr>
        <p:spPr bwMode="auto"/>
      </p:sp>
      <p:sp>
        <p:nvSpPr>
          <p:cNvPr id="1318125990" name="Notes Placeholder 2"/>
          <p:cNvSpPr>
            <a:spLocks noGrp="1"/>
          </p:cNvSpPr>
          <p:nvPr>
            <p:ph type="body" idx="1"/>
          </p:nvPr>
        </p:nvSpPr>
        <p:spPr bwMode="auto"/>
        <p:txBody>
          <a:bodyPr/>
          <a:lstStyle/>
          <a:p>
            <a:pPr>
              <a:defRPr/>
            </a:pPr>
            <a:endParaRPr/>
          </a:p>
        </p:txBody>
      </p:sp>
      <p:sp>
        <p:nvSpPr>
          <p:cNvPr id="412346453" name="Slide Number Placeholder 3"/>
          <p:cNvSpPr>
            <a:spLocks noGrp="1"/>
          </p:cNvSpPr>
          <p:nvPr>
            <p:ph type="sldNum" sz="quarter" idx="10"/>
          </p:nvPr>
        </p:nvSpPr>
        <p:spPr bwMode="auto"/>
        <p:txBody>
          <a:bodyPr/>
          <a:lstStyle/>
          <a:p>
            <a:pPr>
              <a:defRPr/>
            </a:pPr>
            <a:fld id="{B52B47A0-2EBF-CF93-D102-34A798D7890B}" type="slidenum">
              <a:rP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13925212" name="Slide Image Placeholder 1"/>
          <p:cNvSpPr>
            <a:spLocks noGrp="1" noRot="1" noChangeAspect="1"/>
          </p:cNvSpPr>
          <p:nvPr>
            <p:ph type="sldImg"/>
          </p:nvPr>
        </p:nvSpPr>
        <p:spPr bwMode="auto"/>
      </p:sp>
      <p:sp>
        <p:nvSpPr>
          <p:cNvPr id="645114222" name="Notes Placeholder 2"/>
          <p:cNvSpPr>
            <a:spLocks noGrp="1"/>
          </p:cNvSpPr>
          <p:nvPr>
            <p:ph type="body" idx="1"/>
          </p:nvPr>
        </p:nvSpPr>
        <p:spPr bwMode="auto"/>
        <p:txBody>
          <a:bodyPr/>
          <a:lstStyle/>
          <a:p>
            <a:pPr>
              <a:defRPr/>
            </a:pPr>
            <a:endParaRPr/>
          </a:p>
        </p:txBody>
      </p:sp>
      <p:sp>
        <p:nvSpPr>
          <p:cNvPr id="1261018705" name="Slide Number Placeholder 3"/>
          <p:cNvSpPr>
            <a:spLocks noGrp="1"/>
          </p:cNvSpPr>
          <p:nvPr>
            <p:ph type="sldNum" sz="quarter" idx="10"/>
          </p:nvPr>
        </p:nvSpPr>
        <p:spPr bwMode="auto"/>
        <p:txBody>
          <a:bodyPr/>
          <a:lstStyle/>
          <a:p>
            <a:pPr>
              <a:defRPr/>
            </a:pPr>
            <a:fld id="{FC1896DD-30EF-AC7F-1CFC-72442B88AFF4}" type="slidenum">
              <a:rP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53067775" name="Slide Image Placeholder 1"/>
          <p:cNvSpPr>
            <a:spLocks noGrp="1" noRot="1" noChangeAspect="1"/>
          </p:cNvSpPr>
          <p:nvPr>
            <p:ph type="sldImg"/>
          </p:nvPr>
        </p:nvSpPr>
        <p:spPr bwMode="auto"/>
      </p:sp>
      <p:sp>
        <p:nvSpPr>
          <p:cNvPr id="1356101954" name="Notes Placeholder 2"/>
          <p:cNvSpPr>
            <a:spLocks noGrp="1"/>
          </p:cNvSpPr>
          <p:nvPr>
            <p:ph type="body" idx="1"/>
          </p:nvPr>
        </p:nvSpPr>
        <p:spPr bwMode="auto"/>
        <p:txBody>
          <a:bodyPr/>
          <a:lstStyle/>
          <a:p>
            <a:pPr>
              <a:defRPr/>
            </a:pPr>
            <a:endParaRPr/>
          </a:p>
        </p:txBody>
      </p:sp>
      <p:sp>
        <p:nvSpPr>
          <p:cNvPr id="478479853" name="Slide Number Placeholder 3"/>
          <p:cNvSpPr>
            <a:spLocks noGrp="1"/>
          </p:cNvSpPr>
          <p:nvPr>
            <p:ph type="sldNum" sz="quarter" idx="10"/>
          </p:nvPr>
        </p:nvSpPr>
        <p:spPr bwMode="auto"/>
        <p:txBody>
          <a:bodyPr/>
          <a:lstStyle/>
          <a:p>
            <a:pPr>
              <a:defRPr/>
            </a:pPr>
            <a:fld id="{869513D3-B6C8-F80D-1987-A4B498C02E71}" type="slidenum">
              <a:rP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454939865" name="Slide Image Placeholder 1"/>
          <p:cNvSpPr>
            <a:spLocks noGrp="1" noRot="1" noChangeAspect="1"/>
          </p:cNvSpPr>
          <p:nvPr>
            <p:ph type="sldImg"/>
          </p:nvPr>
        </p:nvSpPr>
        <p:spPr bwMode="auto"/>
      </p:sp>
      <p:sp>
        <p:nvSpPr>
          <p:cNvPr id="1083567073" name="Notes Placeholder 2"/>
          <p:cNvSpPr>
            <a:spLocks noGrp="1"/>
          </p:cNvSpPr>
          <p:nvPr>
            <p:ph type="body" idx="1"/>
          </p:nvPr>
        </p:nvSpPr>
        <p:spPr bwMode="auto"/>
        <p:txBody>
          <a:bodyPr/>
          <a:lstStyle/>
          <a:p>
            <a:pPr>
              <a:defRPr/>
            </a:pPr>
            <a:endParaRPr/>
          </a:p>
        </p:txBody>
      </p:sp>
      <p:sp>
        <p:nvSpPr>
          <p:cNvPr id="171424989" name="Slide Number Placeholder 3"/>
          <p:cNvSpPr>
            <a:spLocks noGrp="1"/>
          </p:cNvSpPr>
          <p:nvPr>
            <p:ph type="sldNum" sz="quarter" idx="10"/>
          </p:nvPr>
        </p:nvSpPr>
        <p:spPr bwMode="auto"/>
        <p:txBody>
          <a:bodyPr/>
          <a:lstStyle/>
          <a:p>
            <a:pPr>
              <a:defRPr/>
            </a:pPr>
            <a:fld id="{A5752FE3-36D7-19C0-6CB2-18B5D8E6D230}" type="slidenum">
              <a:rP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322301484" name="Slide Image Placeholder 1"/>
          <p:cNvSpPr>
            <a:spLocks noGrp="1" noRot="1" noChangeAspect="1"/>
          </p:cNvSpPr>
          <p:nvPr>
            <p:ph type="sldImg"/>
          </p:nvPr>
        </p:nvSpPr>
        <p:spPr bwMode="auto"/>
      </p:sp>
      <p:sp>
        <p:nvSpPr>
          <p:cNvPr id="1247965048" name="Notes Placeholder 2"/>
          <p:cNvSpPr>
            <a:spLocks noGrp="1"/>
          </p:cNvSpPr>
          <p:nvPr>
            <p:ph type="body" idx="1"/>
          </p:nvPr>
        </p:nvSpPr>
        <p:spPr bwMode="auto"/>
        <p:txBody>
          <a:bodyPr/>
          <a:lstStyle/>
          <a:p>
            <a:pPr>
              <a:defRPr/>
            </a:pPr>
            <a:endParaRPr/>
          </a:p>
        </p:txBody>
      </p:sp>
      <p:sp>
        <p:nvSpPr>
          <p:cNvPr id="1347681713" name="Slide Number Placeholder 3"/>
          <p:cNvSpPr>
            <a:spLocks noGrp="1"/>
          </p:cNvSpPr>
          <p:nvPr>
            <p:ph type="sldNum" sz="quarter" idx="10"/>
          </p:nvPr>
        </p:nvSpPr>
        <p:spPr bwMode="auto"/>
        <p:txBody>
          <a:bodyPr/>
          <a:lstStyle/>
          <a:p>
            <a:pPr>
              <a:defRPr/>
            </a:pPr>
            <a:fld id="{A52A5E34-E229-466A-9852-B3D2FB60C3F2}" type="slidenum">
              <a:rP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041791478" name="Slide Image Placeholder 1"/>
          <p:cNvSpPr>
            <a:spLocks noGrp="1" noRot="1" noChangeAspect="1"/>
          </p:cNvSpPr>
          <p:nvPr>
            <p:ph type="sldImg"/>
          </p:nvPr>
        </p:nvSpPr>
        <p:spPr bwMode="auto"/>
      </p:sp>
      <p:sp>
        <p:nvSpPr>
          <p:cNvPr id="889290347" name="Notes Placeholder 2"/>
          <p:cNvSpPr>
            <a:spLocks noGrp="1"/>
          </p:cNvSpPr>
          <p:nvPr>
            <p:ph type="body" idx="1"/>
          </p:nvPr>
        </p:nvSpPr>
        <p:spPr bwMode="auto"/>
        <p:txBody>
          <a:bodyPr/>
          <a:lstStyle/>
          <a:p>
            <a:pPr>
              <a:defRPr/>
            </a:pPr>
            <a:endParaRPr/>
          </a:p>
        </p:txBody>
      </p:sp>
      <p:sp>
        <p:nvSpPr>
          <p:cNvPr id="851945688" name="Slide Number Placeholder 3"/>
          <p:cNvSpPr>
            <a:spLocks noGrp="1"/>
          </p:cNvSpPr>
          <p:nvPr>
            <p:ph type="sldNum" sz="quarter" idx="10"/>
          </p:nvPr>
        </p:nvSpPr>
        <p:spPr bwMode="auto"/>
        <p:txBody>
          <a:bodyPr/>
          <a:lstStyle/>
          <a:p>
            <a:pPr>
              <a:defRPr/>
            </a:pPr>
            <a:fld id="{9E4C1890-A9B1-55FB-DD88-A993ED67E0EE}" type="slidenum">
              <a:rP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1305881" name="Slide Image Placeholder 1"/>
          <p:cNvSpPr>
            <a:spLocks noGrp="1" noRot="1" noChangeAspect="1"/>
          </p:cNvSpPr>
          <p:nvPr>
            <p:ph type="sldImg"/>
          </p:nvPr>
        </p:nvSpPr>
        <p:spPr bwMode="auto"/>
      </p:sp>
      <p:sp>
        <p:nvSpPr>
          <p:cNvPr id="1799972651" name="Notes Placeholder 2"/>
          <p:cNvSpPr>
            <a:spLocks noGrp="1"/>
          </p:cNvSpPr>
          <p:nvPr>
            <p:ph type="body" idx="1"/>
          </p:nvPr>
        </p:nvSpPr>
        <p:spPr bwMode="auto"/>
        <p:txBody>
          <a:bodyPr/>
          <a:lstStyle/>
          <a:p>
            <a:pPr>
              <a:defRPr/>
            </a:pPr>
            <a:endParaRPr/>
          </a:p>
        </p:txBody>
      </p:sp>
      <p:sp>
        <p:nvSpPr>
          <p:cNvPr id="1665894049" name="Slide Number Placeholder 3"/>
          <p:cNvSpPr>
            <a:spLocks noGrp="1"/>
          </p:cNvSpPr>
          <p:nvPr>
            <p:ph type="sldNum" sz="quarter" idx="10"/>
          </p:nvPr>
        </p:nvSpPr>
        <p:spPr bwMode="auto"/>
        <p:txBody>
          <a:bodyPr/>
          <a:lstStyle/>
          <a:p>
            <a:pPr>
              <a:defRPr/>
            </a:pPr>
            <a:fld id="{9D65EF73-6831-2AA8-8855-8D47DC733E60}" type="slidenum">
              <a:rP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598114247" name="Slide Image Placeholder 1"/>
          <p:cNvSpPr>
            <a:spLocks noGrp="1" noRot="1" noChangeAspect="1"/>
          </p:cNvSpPr>
          <p:nvPr>
            <p:ph type="sldImg"/>
          </p:nvPr>
        </p:nvSpPr>
        <p:spPr bwMode="auto"/>
      </p:sp>
      <p:sp>
        <p:nvSpPr>
          <p:cNvPr id="731186854" name="Notes Placeholder 2"/>
          <p:cNvSpPr>
            <a:spLocks noGrp="1"/>
          </p:cNvSpPr>
          <p:nvPr>
            <p:ph type="body" idx="1"/>
          </p:nvPr>
        </p:nvSpPr>
        <p:spPr bwMode="auto"/>
        <p:txBody>
          <a:bodyPr/>
          <a:lstStyle/>
          <a:p>
            <a:pPr>
              <a:defRPr/>
            </a:pPr>
            <a:endParaRPr/>
          </a:p>
        </p:txBody>
      </p:sp>
      <p:sp>
        <p:nvSpPr>
          <p:cNvPr id="2030749572" name="Slide Number Placeholder 3"/>
          <p:cNvSpPr>
            <a:spLocks noGrp="1"/>
          </p:cNvSpPr>
          <p:nvPr>
            <p:ph type="sldNum" sz="quarter" idx="10"/>
          </p:nvPr>
        </p:nvSpPr>
        <p:spPr bwMode="auto"/>
        <p:txBody>
          <a:bodyPr/>
          <a:lstStyle/>
          <a:p>
            <a:pPr>
              <a:defRPr/>
            </a:pPr>
            <a:fld id="{048E7E41-7518-D468-7AB7-DC80C5B505DF}" type="slidenum">
              <a:rP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157038486" name="Slide Image Placeholder 1"/>
          <p:cNvSpPr>
            <a:spLocks noGrp="1" noRot="1" noChangeAspect="1"/>
          </p:cNvSpPr>
          <p:nvPr>
            <p:ph type="sldImg"/>
          </p:nvPr>
        </p:nvSpPr>
        <p:spPr bwMode="auto"/>
      </p:sp>
      <p:sp>
        <p:nvSpPr>
          <p:cNvPr id="2010110975" name="Notes Placeholder 2"/>
          <p:cNvSpPr>
            <a:spLocks noGrp="1"/>
          </p:cNvSpPr>
          <p:nvPr>
            <p:ph type="body" idx="1"/>
          </p:nvPr>
        </p:nvSpPr>
        <p:spPr bwMode="auto"/>
        <p:txBody>
          <a:bodyPr/>
          <a:lstStyle/>
          <a:p>
            <a:pPr>
              <a:defRPr/>
            </a:pPr>
            <a:endParaRPr/>
          </a:p>
        </p:txBody>
      </p:sp>
      <p:sp>
        <p:nvSpPr>
          <p:cNvPr id="683999932" name="Slide Number Placeholder 3"/>
          <p:cNvSpPr>
            <a:spLocks noGrp="1"/>
          </p:cNvSpPr>
          <p:nvPr>
            <p:ph type="sldNum" sz="quarter" idx="10"/>
          </p:nvPr>
        </p:nvSpPr>
        <p:spPr bwMode="auto"/>
        <p:txBody>
          <a:bodyPr/>
          <a:lstStyle/>
          <a:p>
            <a:pPr>
              <a:defRPr/>
            </a:pPr>
            <a:fld id="{BC5FF2D4-8352-2828-9A64-0A4C3D6BA10C}" type="slidenum">
              <a:rP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type="title" preserve="1" userDrawn="1">
  <p:cSld name="Title Slide">
    <p:spTree>
      <p:nvGrpSpPr>
        <p:cNvPr id="1" name=""/>
        <p:cNvGrpSpPr/>
        <p:nvPr/>
      </p:nvGrpSpPr>
      <p:grpSpPr bwMode="auto">
        <a:xfrm>
          <a:off x="0" y="0"/>
          <a:ext cx="0" cy="0"/>
          <a:chOff x="0" y="0"/>
          <a:chExt cx="0" cy="0"/>
        </a:xfrm>
      </p:grpSpPr>
      <p:sp>
        <p:nvSpPr>
          <p:cNvPr id="2127701952" name="Title 1"/>
          <p:cNvSpPr>
            <a:spLocks noGrp="1"/>
          </p:cNvSpPr>
          <p:nvPr>
            <p:ph type="ctrTitle"/>
          </p:nvPr>
        </p:nvSpPr>
        <p:spPr bwMode="auto">
          <a:xfrm>
            <a:off x="1524000" y="1122363"/>
            <a:ext cx="9144000" cy="2387600"/>
          </a:xfrm>
        </p:spPr>
        <p:txBody>
          <a:bodyPr anchor="b"/>
          <a:lstStyle>
            <a:lvl1pPr algn="ctr">
              <a:defRPr sz="6000"/>
            </a:lvl1pPr>
          </a:lstStyle>
          <a:p>
            <a:pPr>
              <a:defRPr/>
            </a:pPr>
            <a:r>
              <a:rPr lang="en-US"/>
              <a:t>Click to edit Master title style</a:t>
            </a:r>
          </a:p>
        </p:txBody>
      </p:sp>
      <p:sp>
        <p:nvSpPr>
          <p:cNvPr id="234456488" name="Subtitle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n-US"/>
              <a:t>Click to edit Master subtitle style</a:t>
            </a:r>
          </a:p>
        </p:txBody>
      </p:sp>
      <p:sp>
        <p:nvSpPr>
          <p:cNvPr id="1786844862"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620257786" name="Footer Placeholder 4"/>
          <p:cNvSpPr>
            <a:spLocks noGrp="1"/>
          </p:cNvSpPr>
          <p:nvPr>
            <p:ph type="ftr" sz="quarter" idx="11"/>
          </p:nvPr>
        </p:nvSpPr>
        <p:spPr bwMode="auto"/>
        <p:txBody>
          <a:bodyPr/>
          <a:lstStyle/>
          <a:p>
            <a:pPr>
              <a:defRPr/>
            </a:pPr>
            <a:endParaRPr lang="en-US"/>
          </a:p>
        </p:txBody>
      </p:sp>
      <p:sp>
        <p:nvSpPr>
          <p:cNvPr id="1505735356"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vertTx" preserve="1" userDrawn="1">
  <p:cSld name="Title and Vertical Text">
    <p:spTree>
      <p:nvGrpSpPr>
        <p:cNvPr id="1" name=""/>
        <p:cNvGrpSpPr/>
        <p:nvPr/>
      </p:nvGrpSpPr>
      <p:grpSpPr bwMode="auto">
        <a:xfrm>
          <a:off x="0" y="0"/>
          <a:ext cx="0" cy="0"/>
          <a:chOff x="0" y="0"/>
          <a:chExt cx="0" cy="0"/>
        </a:xfrm>
      </p:grpSpPr>
      <p:sp>
        <p:nvSpPr>
          <p:cNvPr id="99339005" name="Title 1"/>
          <p:cNvSpPr>
            <a:spLocks noGrp="1"/>
          </p:cNvSpPr>
          <p:nvPr>
            <p:ph type="title"/>
          </p:nvPr>
        </p:nvSpPr>
        <p:spPr bwMode="auto"/>
        <p:txBody>
          <a:bodyPr/>
          <a:lstStyle/>
          <a:p>
            <a:pPr>
              <a:defRPr/>
            </a:pPr>
            <a:r>
              <a:rPr lang="en-US"/>
              <a:t>Click to edit Master title style</a:t>
            </a:r>
          </a:p>
        </p:txBody>
      </p:sp>
      <p:sp>
        <p:nvSpPr>
          <p:cNvPr id="884795411" name="Vertical Text Placeholder 2"/>
          <p:cNvSpPr>
            <a:spLocks noGrp="1"/>
          </p:cNvSpPr>
          <p:nvPr>
            <p:ph type="body" orient="vert" idx="1"/>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989656108"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7496084" name="Footer Placeholder 4"/>
          <p:cNvSpPr>
            <a:spLocks noGrp="1"/>
          </p:cNvSpPr>
          <p:nvPr>
            <p:ph type="ftr" sz="quarter" idx="11"/>
          </p:nvPr>
        </p:nvSpPr>
        <p:spPr bwMode="auto"/>
        <p:txBody>
          <a:bodyPr/>
          <a:lstStyle/>
          <a:p>
            <a:pPr>
              <a:defRPr/>
            </a:pPr>
            <a:endParaRPr lang="en-US"/>
          </a:p>
        </p:txBody>
      </p:sp>
      <p:sp>
        <p:nvSpPr>
          <p:cNvPr id="922088940"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vertTitleAndTx" preserve="1" userDrawn="1">
  <p:cSld name="Vertical Title and Text">
    <p:spTree>
      <p:nvGrpSpPr>
        <p:cNvPr id="1" name=""/>
        <p:cNvGrpSpPr/>
        <p:nvPr/>
      </p:nvGrpSpPr>
      <p:grpSpPr bwMode="auto">
        <a:xfrm>
          <a:off x="0" y="0"/>
          <a:ext cx="0" cy="0"/>
          <a:chOff x="0" y="0"/>
          <a:chExt cx="0" cy="0"/>
        </a:xfrm>
      </p:grpSpPr>
      <p:sp>
        <p:nvSpPr>
          <p:cNvPr id="48753046" name="Vertical Title 1"/>
          <p:cNvSpPr>
            <a:spLocks noGrp="1"/>
          </p:cNvSpPr>
          <p:nvPr>
            <p:ph type="title" orient="vert"/>
          </p:nvPr>
        </p:nvSpPr>
        <p:spPr bwMode="auto">
          <a:xfrm>
            <a:off x="8724900" y="365125"/>
            <a:ext cx="2628900" cy="5811838"/>
          </a:xfrm>
        </p:spPr>
        <p:txBody>
          <a:bodyPr vert="eaVert"/>
          <a:lstStyle/>
          <a:p>
            <a:pPr>
              <a:defRPr/>
            </a:pPr>
            <a:r>
              <a:rPr lang="en-US"/>
              <a:t>Click to edit Master title style</a:t>
            </a:r>
          </a:p>
        </p:txBody>
      </p:sp>
      <p:sp>
        <p:nvSpPr>
          <p:cNvPr id="774705236" name="Vertical Text Placeholder 2"/>
          <p:cNvSpPr>
            <a:spLocks noGrp="1"/>
          </p:cNvSpPr>
          <p:nvPr>
            <p:ph type="body" orient="vert" idx="1"/>
          </p:nvPr>
        </p:nvSpPr>
        <p:spPr bwMode="auto">
          <a:xfrm>
            <a:off x="838200" y="365125"/>
            <a:ext cx="7734300" cy="5811838"/>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67871103"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224193727" name="Footer Placeholder 4"/>
          <p:cNvSpPr>
            <a:spLocks noGrp="1"/>
          </p:cNvSpPr>
          <p:nvPr>
            <p:ph type="ftr" sz="quarter" idx="11"/>
          </p:nvPr>
        </p:nvSpPr>
        <p:spPr bwMode="auto"/>
        <p:txBody>
          <a:bodyPr/>
          <a:lstStyle/>
          <a:p>
            <a:pPr>
              <a:defRPr/>
            </a:pPr>
            <a:endParaRPr lang="en-US"/>
          </a:p>
        </p:txBody>
      </p:sp>
      <p:sp>
        <p:nvSpPr>
          <p:cNvPr id="473931422"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type="obj" preserve="1" userDrawn="1">
  <p:cSld name="Title and Content">
    <p:spTree>
      <p:nvGrpSpPr>
        <p:cNvPr id="1" name=""/>
        <p:cNvGrpSpPr/>
        <p:nvPr/>
      </p:nvGrpSpPr>
      <p:grpSpPr bwMode="auto">
        <a:xfrm>
          <a:off x="0" y="0"/>
          <a:ext cx="0" cy="0"/>
          <a:chOff x="0" y="0"/>
          <a:chExt cx="0" cy="0"/>
        </a:xfrm>
      </p:grpSpPr>
      <p:sp>
        <p:nvSpPr>
          <p:cNvPr id="1194251756" name="Title 1"/>
          <p:cNvSpPr>
            <a:spLocks noGrp="1"/>
          </p:cNvSpPr>
          <p:nvPr>
            <p:ph type="title"/>
          </p:nvPr>
        </p:nvSpPr>
        <p:spPr bwMode="auto"/>
        <p:txBody>
          <a:bodyPr/>
          <a:lstStyle/>
          <a:p>
            <a:pPr>
              <a:defRPr/>
            </a:pPr>
            <a:r>
              <a:rPr lang="en-US"/>
              <a:t>Click to edit Master title style</a:t>
            </a:r>
          </a:p>
        </p:txBody>
      </p:sp>
      <p:sp>
        <p:nvSpPr>
          <p:cNvPr id="69692453" name="Content Placeholder 2"/>
          <p:cNvSpPr>
            <a:spLocks noGrp="1"/>
          </p:cNvSpPr>
          <p:nvPr>
            <p:ph idx="1"/>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85481863"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387565966" name="Footer Placeholder 4"/>
          <p:cNvSpPr>
            <a:spLocks noGrp="1"/>
          </p:cNvSpPr>
          <p:nvPr>
            <p:ph type="ftr" sz="quarter" idx="11"/>
          </p:nvPr>
        </p:nvSpPr>
        <p:spPr bwMode="auto"/>
        <p:txBody>
          <a:bodyPr/>
          <a:lstStyle/>
          <a:p>
            <a:pPr>
              <a:defRPr/>
            </a:pPr>
            <a:endParaRPr lang="en-US"/>
          </a:p>
        </p:txBody>
      </p:sp>
      <p:sp>
        <p:nvSpPr>
          <p:cNvPr id="1772478637"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type="secHead" preserve="1" userDrawn="1">
  <p:cSld name="Section Header">
    <p:spTree>
      <p:nvGrpSpPr>
        <p:cNvPr id="1" name=""/>
        <p:cNvGrpSpPr/>
        <p:nvPr/>
      </p:nvGrpSpPr>
      <p:grpSpPr bwMode="auto">
        <a:xfrm>
          <a:off x="0" y="0"/>
          <a:ext cx="0" cy="0"/>
          <a:chOff x="0" y="0"/>
          <a:chExt cx="0" cy="0"/>
        </a:xfrm>
      </p:grpSpPr>
      <p:sp>
        <p:nvSpPr>
          <p:cNvPr id="1273781623" name="Title 1"/>
          <p:cNvSpPr>
            <a:spLocks noGrp="1"/>
          </p:cNvSpPr>
          <p:nvPr>
            <p:ph type="title"/>
          </p:nvPr>
        </p:nvSpPr>
        <p:spPr bwMode="auto">
          <a:xfrm>
            <a:off x="831850" y="1709738"/>
            <a:ext cx="10515600" cy="2852737"/>
          </a:xfrm>
        </p:spPr>
        <p:txBody>
          <a:bodyPr anchor="b"/>
          <a:lstStyle>
            <a:lvl1pPr>
              <a:defRPr sz="6000"/>
            </a:lvl1pPr>
          </a:lstStyle>
          <a:p>
            <a:pPr>
              <a:defRPr/>
            </a:pPr>
            <a:r>
              <a:rPr lang="en-US"/>
              <a:t>Click to edit Master title style</a:t>
            </a:r>
          </a:p>
        </p:txBody>
      </p:sp>
      <p:sp>
        <p:nvSpPr>
          <p:cNvPr id="985195173" name="Text Placeholder 2"/>
          <p:cNvSpPr>
            <a:spLocks noGrp="1"/>
          </p:cNvSpPr>
          <p:nvPr>
            <p:ph type="body" idx="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en-US"/>
              <a:t>Click to edit Master text styles</a:t>
            </a:r>
            <a:endParaRPr/>
          </a:p>
        </p:txBody>
      </p:sp>
      <p:sp>
        <p:nvSpPr>
          <p:cNvPr id="190327400" name="Date Placeholder 3"/>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873949282" name="Footer Placeholder 4"/>
          <p:cNvSpPr>
            <a:spLocks noGrp="1"/>
          </p:cNvSpPr>
          <p:nvPr>
            <p:ph type="ftr" sz="quarter" idx="11"/>
          </p:nvPr>
        </p:nvSpPr>
        <p:spPr bwMode="auto"/>
        <p:txBody>
          <a:bodyPr/>
          <a:lstStyle/>
          <a:p>
            <a:pPr>
              <a:defRPr/>
            </a:pPr>
            <a:endParaRPr lang="en-US"/>
          </a:p>
        </p:txBody>
      </p:sp>
      <p:sp>
        <p:nvSpPr>
          <p:cNvPr id="832812175" name="Slide Number Placeholder 5"/>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type="twoObj" preserve="1" userDrawn="1">
  <p:cSld name="Two Content">
    <p:spTree>
      <p:nvGrpSpPr>
        <p:cNvPr id="1" name=""/>
        <p:cNvGrpSpPr/>
        <p:nvPr/>
      </p:nvGrpSpPr>
      <p:grpSpPr bwMode="auto">
        <a:xfrm>
          <a:off x="0" y="0"/>
          <a:ext cx="0" cy="0"/>
          <a:chOff x="0" y="0"/>
          <a:chExt cx="0" cy="0"/>
        </a:xfrm>
      </p:grpSpPr>
      <p:sp>
        <p:nvSpPr>
          <p:cNvPr id="1856127800" name="Title 1"/>
          <p:cNvSpPr>
            <a:spLocks noGrp="1"/>
          </p:cNvSpPr>
          <p:nvPr>
            <p:ph type="title"/>
          </p:nvPr>
        </p:nvSpPr>
        <p:spPr bwMode="auto"/>
        <p:txBody>
          <a:bodyPr/>
          <a:lstStyle/>
          <a:p>
            <a:pPr>
              <a:defRPr/>
            </a:pPr>
            <a:r>
              <a:rPr lang="en-US"/>
              <a:t>Click to edit Master title style</a:t>
            </a:r>
          </a:p>
        </p:txBody>
      </p:sp>
      <p:sp>
        <p:nvSpPr>
          <p:cNvPr id="1556409423" name="Content Placeholder 2"/>
          <p:cNvSpPr>
            <a:spLocks noGrp="1"/>
          </p:cNvSpPr>
          <p:nvPr>
            <p:ph sz="half" idx="1"/>
          </p:nvPr>
        </p:nvSpPr>
        <p:spPr bwMode="auto">
          <a:xfrm>
            <a:off x="838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432515080" name="Content Placeholder 3"/>
          <p:cNvSpPr>
            <a:spLocks noGrp="1"/>
          </p:cNvSpPr>
          <p:nvPr>
            <p:ph sz="half" idx="2"/>
          </p:nvPr>
        </p:nvSpPr>
        <p:spPr bwMode="auto">
          <a:xfrm>
            <a:off x="6172200" y="1825625"/>
            <a:ext cx="5181600" cy="435133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2056191368" name="Date Placeholder 4"/>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2150117" name="Footer Placeholder 5"/>
          <p:cNvSpPr>
            <a:spLocks noGrp="1"/>
          </p:cNvSpPr>
          <p:nvPr>
            <p:ph type="ftr" sz="quarter" idx="11"/>
          </p:nvPr>
        </p:nvSpPr>
        <p:spPr bwMode="auto"/>
        <p:txBody>
          <a:bodyPr/>
          <a:lstStyle/>
          <a:p>
            <a:pPr>
              <a:defRPr/>
            </a:pPr>
            <a:endParaRPr lang="en-US"/>
          </a:p>
        </p:txBody>
      </p:sp>
      <p:sp>
        <p:nvSpPr>
          <p:cNvPr id="858308690"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ison">
    <p:spTree>
      <p:nvGrpSpPr>
        <p:cNvPr id="1" name=""/>
        <p:cNvGrpSpPr/>
        <p:nvPr/>
      </p:nvGrpSpPr>
      <p:grpSpPr bwMode="auto">
        <a:xfrm>
          <a:off x="0" y="0"/>
          <a:ext cx="0" cy="0"/>
          <a:chOff x="0" y="0"/>
          <a:chExt cx="0" cy="0"/>
        </a:xfrm>
      </p:grpSpPr>
      <p:sp>
        <p:nvSpPr>
          <p:cNvPr id="1219642394" name="Title 1"/>
          <p:cNvSpPr>
            <a:spLocks noGrp="1"/>
          </p:cNvSpPr>
          <p:nvPr>
            <p:ph type="title"/>
          </p:nvPr>
        </p:nvSpPr>
        <p:spPr bwMode="auto">
          <a:xfrm>
            <a:off x="839788" y="365125"/>
            <a:ext cx="10515600" cy="1325563"/>
          </a:xfrm>
        </p:spPr>
        <p:txBody>
          <a:bodyPr/>
          <a:lstStyle/>
          <a:p>
            <a:pPr>
              <a:defRPr/>
            </a:pPr>
            <a:r>
              <a:rPr lang="en-US"/>
              <a:t>Click to edit Master title style</a:t>
            </a:r>
          </a:p>
        </p:txBody>
      </p:sp>
      <p:sp>
        <p:nvSpPr>
          <p:cNvPr id="1705823382" name="Text Placeholder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45117651" name="Content Placeholder 3"/>
          <p:cNvSpPr>
            <a:spLocks noGrp="1"/>
          </p:cNvSpPr>
          <p:nvPr>
            <p:ph sz="half" idx="2"/>
          </p:nvPr>
        </p:nvSpPr>
        <p:spPr bwMode="auto">
          <a:xfrm>
            <a:off x="839788" y="2505074"/>
            <a:ext cx="5157787"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98738277" name="Text Placeholder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2000072363" name="Content Placeholder 5"/>
          <p:cNvSpPr>
            <a:spLocks noGrp="1"/>
          </p:cNvSpPr>
          <p:nvPr>
            <p:ph sz="quarter" idx="4"/>
          </p:nvPr>
        </p:nvSpPr>
        <p:spPr bwMode="auto">
          <a:xfrm>
            <a:off x="6172200" y="2505074"/>
            <a:ext cx="5183188" cy="3684588"/>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75963010" name="Date Placeholder 6"/>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579981141" name="Footer Placeholder 7"/>
          <p:cNvSpPr>
            <a:spLocks noGrp="1"/>
          </p:cNvSpPr>
          <p:nvPr>
            <p:ph type="ftr" sz="quarter" idx="11"/>
          </p:nvPr>
        </p:nvSpPr>
        <p:spPr bwMode="auto"/>
        <p:txBody>
          <a:bodyPr/>
          <a:lstStyle/>
          <a:p>
            <a:pPr>
              <a:defRPr/>
            </a:pPr>
            <a:endParaRPr lang="en-US"/>
          </a:p>
        </p:txBody>
      </p:sp>
      <p:sp>
        <p:nvSpPr>
          <p:cNvPr id="256566140" name="Slide Number Placeholder 8"/>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le Only">
    <p:spTree>
      <p:nvGrpSpPr>
        <p:cNvPr id="1" name=""/>
        <p:cNvGrpSpPr/>
        <p:nvPr/>
      </p:nvGrpSpPr>
      <p:grpSpPr bwMode="auto">
        <a:xfrm>
          <a:off x="0" y="0"/>
          <a:ext cx="0" cy="0"/>
          <a:chOff x="0" y="0"/>
          <a:chExt cx="0" cy="0"/>
        </a:xfrm>
      </p:grpSpPr>
      <p:sp>
        <p:nvSpPr>
          <p:cNvPr id="2111210742" name="Title 1"/>
          <p:cNvSpPr>
            <a:spLocks noGrp="1"/>
          </p:cNvSpPr>
          <p:nvPr>
            <p:ph type="title"/>
          </p:nvPr>
        </p:nvSpPr>
        <p:spPr bwMode="auto"/>
        <p:txBody>
          <a:bodyPr/>
          <a:lstStyle/>
          <a:p>
            <a:pPr>
              <a:defRPr/>
            </a:pPr>
            <a:r>
              <a:rPr lang="en-US"/>
              <a:t>Click to edit Master title style</a:t>
            </a:r>
          </a:p>
        </p:txBody>
      </p:sp>
      <p:sp>
        <p:nvSpPr>
          <p:cNvPr id="1077608216" name="Date Placeholder 2"/>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889043216" name="Footer Placeholder 3"/>
          <p:cNvSpPr>
            <a:spLocks noGrp="1"/>
          </p:cNvSpPr>
          <p:nvPr>
            <p:ph type="ftr" sz="quarter" idx="11"/>
          </p:nvPr>
        </p:nvSpPr>
        <p:spPr bwMode="auto"/>
        <p:txBody>
          <a:bodyPr/>
          <a:lstStyle/>
          <a:p>
            <a:pPr>
              <a:defRPr/>
            </a:pPr>
            <a:endParaRPr lang="en-US"/>
          </a:p>
        </p:txBody>
      </p:sp>
      <p:sp>
        <p:nvSpPr>
          <p:cNvPr id="27582053" name="Slide Number Placeholder 4"/>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type="blank" preserve="1" userDrawn="1">
  <p:cSld name="Blank">
    <p:spTree>
      <p:nvGrpSpPr>
        <p:cNvPr id="1" name=""/>
        <p:cNvGrpSpPr/>
        <p:nvPr/>
      </p:nvGrpSpPr>
      <p:grpSpPr bwMode="auto">
        <a:xfrm>
          <a:off x="0" y="0"/>
          <a:ext cx="0" cy="0"/>
          <a:chOff x="0" y="0"/>
          <a:chExt cx="0" cy="0"/>
        </a:xfrm>
      </p:grpSpPr>
      <p:sp>
        <p:nvSpPr>
          <p:cNvPr id="649317692" name="Date Placeholder 1"/>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571024467" name="Footer Placeholder 2"/>
          <p:cNvSpPr>
            <a:spLocks noGrp="1"/>
          </p:cNvSpPr>
          <p:nvPr>
            <p:ph type="ftr" sz="quarter" idx="11"/>
          </p:nvPr>
        </p:nvSpPr>
        <p:spPr bwMode="auto"/>
        <p:txBody>
          <a:bodyPr/>
          <a:lstStyle/>
          <a:p>
            <a:pPr>
              <a:defRPr/>
            </a:pPr>
            <a:endParaRPr lang="en-US"/>
          </a:p>
        </p:txBody>
      </p:sp>
      <p:sp>
        <p:nvSpPr>
          <p:cNvPr id="1110115000" name="Slide Number Placeholder 3"/>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objTx" preserve="1" userDrawn="1">
  <p:cSld name="Content with Caption">
    <p:spTree>
      <p:nvGrpSpPr>
        <p:cNvPr id="1" name=""/>
        <p:cNvGrpSpPr/>
        <p:nvPr/>
      </p:nvGrpSpPr>
      <p:grpSpPr bwMode="auto">
        <a:xfrm>
          <a:off x="0" y="0"/>
          <a:ext cx="0" cy="0"/>
          <a:chOff x="0" y="0"/>
          <a:chExt cx="0" cy="0"/>
        </a:xfrm>
      </p:grpSpPr>
      <p:sp>
        <p:nvSpPr>
          <p:cNvPr id="2032271491"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479664896" name="Content Placeholder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697250613"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937388327" name="Date Placeholder 4"/>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118792381" name="Footer Placeholder 5"/>
          <p:cNvSpPr>
            <a:spLocks noGrp="1"/>
          </p:cNvSpPr>
          <p:nvPr>
            <p:ph type="ftr" sz="quarter" idx="11"/>
          </p:nvPr>
        </p:nvSpPr>
        <p:spPr bwMode="auto"/>
        <p:txBody>
          <a:bodyPr/>
          <a:lstStyle/>
          <a:p>
            <a:pPr>
              <a:defRPr/>
            </a:pPr>
            <a:endParaRPr lang="en-US"/>
          </a:p>
        </p:txBody>
      </p:sp>
      <p:sp>
        <p:nvSpPr>
          <p:cNvPr id="491213797"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type="picTx" preserve="1" userDrawn="1">
  <p:cSld name="Picture with Caption">
    <p:spTree>
      <p:nvGrpSpPr>
        <p:cNvPr id="1" name=""/>
        <p:cNvGrpSpPr/>
        <p:nvPr/>
      </p:nvGrpSpPr>
      <p:grpSpPr bwMode="auto">
        <a:xfrm>
          <a:off x="0" y="0"/>
          <a:ext cx="0" cy="0"/>
          <a:chOff x="0" y="0"/>
          <a:chExt cx="0" cy="0"/>
        </a:xfrm>
      </p:grpSpPr>
      <p:sp>
        <p:nvSpPr>
          <p:cNvPr id="103985297" name="Title 1"/>
          <p:cNvSpPr>
            <a:spLocks noGrp="1"/>
          </p:cNvSpPr>
          <p:nvPr>
            <p:ph type="title"/>
          </p:nvPr>
        </p:nvSpPr>
        <p:spPr bwMode="auto">
          <a:xfrm>
            <a:off x="839788" y="457200"/>
            <a:ext cx="3932237" cy="1600200"/>
          </a:xfrm>
        </p:spPr>
        <p:txBody>
          <a:bodyPr anchor="b"/>
          <a:lstStyle>
            <a:lvl1pPr>
              <a:defRPr sz="3200"/>
            </a:lvl1pPr>
          </a:lstStyle>
          <a:p>
            <a:pPr>
              <a:defRPr/>
            </a:pPr>
            <a:r>
              <a:rPr lang="en-US"/>
              <a:t>Click to edit Master title style</a:t>
            </a:r>
          </a:p>
        </p:txBody>
      </p:sp>
      <p:sp>
        <p:nvSpPr>
          <p:cNvPr id="255576033" name="Picture Placeholder 2"/>
          <p:cNvSpPr>
            <a:spLocks noGrp="1" noChangeAspect="1"/>
          </p:cNvSpPr>
          <p:nvPr>
            <p:ph type="pic" idx="1"/>
          </p:nvPr>
        </p:nvSpPr>
        <p:spPr bwMode="auto">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r>
              <a:rPr lang="en-US"/>
              <a:t>Click icon to add picture</a:t>
            </a:r>
          </a:p>
        </p:txBody>
      </p:sp>
      <p:sp>
        <p:nvSpPr>
          <p:cNvPr id="1814917304" name="Text Placeholder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n-US"/>
              <a:t>Click to edit Master text styles</a:t>
            </a:r>
            <a:endParaRPr/>
          </a:p>
        </p:txBody>
      </p:sp>
      <p:sp>
        <p:nvSpPr>
          <p:cNvPr id="1267046034" name="Date Placeholder 4"/>
          <p:cNvSpPr>
            <a:spLocks noGrp="1"/>
          </p:cNvSpPr>
          <p:nvPr>
            <p:ph type="dt" sz="half" idx="10"/>
          </p:nvPr>
        </p:nvSpPr>
        <p:spPr bwMode="auto"/>
        <p:txBody>
          <a:bodyPr/>
          <a:lstStyle/>
          <a:p>
            <a:pPr>
              <a:defRPr/>
            </a:pPr>
            <a:fld id="{BCC18F51-09EC-435C-A3BA-64A766E099C0}" type="datetimeFigureOut">
              <a:rPr lang="en-US"/>
              <a:t>11/14/2025</a:t>
            </a:fld>
            <a:endParaRPr lang="en-US"/>
          </a:p>
        </p:txBody>
      </p:sp>
      <p:sp>
        <p:nvSpPr>
          <p:cNvPr id="2024384614" name="Footer Placeholder 5"/>
          <p:cNvSpPr>
            <a:spLocks noGrp="1"/>
          </p:cNvSpPr>
          <p:nvPr>
            <p:ph type="ftr" sz="quarter" idx="11"/>
          </p:nvPr>
        </p:nvSpPr>
        <p:spPr bwMode="auto"/>
        <p:txBody>
          <a:bodyPr/>
          <a:lstStyle/>
          <a:p>
            <a:pPr>
              <a:defRPr/>
            </a:pPr>
            <a:endParaRPr lang="en-US"/>
          </a:p>
        </p:txBody>
      </p:sp>
      <p:sp>
        <p:nvSpPr>
          <p:cNvPr id="1484896275" name="Slide Number Placeholder 6"/>
          <p:cNvSpPr>
            <a:spLocks noGrp="1"/>
          </p:cNvSpPr>
          <p:nvPr>
            <p:ph type="sldNum" sz="quarter" idx="12"/>
          </p:nvPr>
        </p:nvSpPr>
        <p:spPr bwMode="auto"/>
        <p:txBody>
          <a:bodyPr/>
          <a:lstStyle/>
          <a:p>
            <a:pPr>
              <a:defRPr/>
            </a:pPr>
            <a:fld id="{08395586-F03A-48D1-94DF-16B239DF4FB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688841847" name="Title Placeholder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n-US"/>
              <a:t>Click to edit Master title style</a:t>
            </a:r>
          </a:p>
        </p:txBody>
      </p:sp>
      <p:sp>
        <p:nvSpPr>
          <p:cNvPr id="315908063" name="Text Placeholder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p>
        </p:txBody>
      </p:sp>
      <p:sp>
        <p:nvSpPr>
          <p:cNvPr id="1677798483" name="Date Placeholder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CC18F51-09EC-435C-A3BA-64A766E099C0}" type="datetimeFigureOut">
              <a:rPr lang="en-US"/>
              <a:t>11/14/2025</a:t>
            </a:fld>
            <a:endParaRPr lang="en-US"/>
          </a:p>
        </p:txBody>
      </p:sp>
      <p:sp>
        <p:nvSpPr>
          <p:cNvPr id="293230370" name="Footer Placeholder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99569613" name="Slide Number Placeholder 5"/>
          <p:cNvSpPr>
            <a:spLocks noGrp="1"/>
          </p:cNvSpPr>
          <p:nvPr>
            <p:ph type="sldNum" sz="quarter" idx="4"/>
          </p:nvPr>
        </p:nvSpPr>
        <p:spPr bwMode="auto">
          <a:xfrm>
            <a:off x="8613647" y="635508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8395586-F03A-48D1-94DF-16B239DF4FB5}"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a:lnSpc>
          <a:spcPct val="90000"/>
        </a:lnSpc>
        <a:spcBef>
          <a:spcPts val="0"/>
        </a:spcBef>
        <a:buNone/>
        <a:defRPr sz="4400">
          <a:solidFill>
            <a:schemeClr val="tx1"/>
          </a:solidFill>
          <a:latin typeface="+mj-lt"/>
          <a:ea typeface="+mj-ea"/>
          <a:cs typeface="+mj-cs"/>
        </a:defRPr>
      </a:lvl1pPr>
    </p:titleStyle>
    <p:bodyStyle>
      <a:lvl1pPr marL="228600" indent="-228600" algn="l" defTabSz="91440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jagjitphull/telecom_ai/blob/main/files_transformers.zi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jagjitphull/telecom_ai/tree/main/telecom_analysis_app"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hyperlink" Target="https://github.com/jagjitphull/telecom_ai/blob/main/telecom_logs_samples.zip" TargetMode="External"/><Relationship Id="rId4" Type="http://schemas.openxmlformats.org/officeDocument/2006/relationships/hyperlink" Target="https://github.com/jagjitphull/telecom_ai/blob/main/telecom_custom_prompts.tar.gz"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github.com/jagjitphull/telecom_ai/blob/main/RAG_use_case.tgz" TargetMode="External"/><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github.com/jagjitphull/telecom_ai/blob/main/RAG_use_case.tgz" TargetMode="External"/><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9.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7.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3.xml"/><Relationship Id="rId1" Type="http://schemas.openxmlformats.org/officeDocument/2006/relationships/slideLayout" Target="../slideLayouts/slideLayout7.xml"/><Relationship Id="rId4" Type="http://schemas.openxmlformats.org/officeDocument/2006/relationships/hyperlink" Target="https://github.com/jagjitphull/telecom_ai/blob/main/files_multi_agent_ver_1.0.tgz" TargetMode="Externa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4.xml"/><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2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4.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5.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6.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37.xml"/><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github.com/jagjitphull/telecom_ai/blob/main/ollama_egs.m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93986989"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Transformer Models</a:t>
            </a:r>
            <a:endParaRPr sz="4400">
              <a:solidFill>
                <a:srgbClr val="FF0000"/>
              </a:solidFill>
            </a:endParaRPr>
          </a:p>
        </p:txBody>
      </p:sp>
      <p:pic>
        <p:nvPicPr>
          <p:cNvPr id="1238264095" name="Picture 1238264094"/>
          <p:cNvPicPr>
            <a:picLocks noChangeAspect="1"/>
          </p:cNvPicPr>
          <p:nvPr/>
        </p:nvPicPr>
        <p:blipFill rotWithShape="1">
          <a:blip r:embed="rId3"/>
          <a:stretch/>
        </p:blipFill>
        <p:spPr bwMode="auto">
          <a:xfrm>
            <a:off x="757669" y="1442818"/>
            <a:ext cx="9880644" cy="4136445"/>
          </a:xfrm>
          <a:prstGeom prst="rect">
            <a:avLst/>
          </a:prstGeom>
        </p:spPr>
      </p:pic>
      <p:sp>
        <p:nvSpPr>
          <p:cNvPr id="1004222561" name="Rectangle 1004222560"/>
          <p:cNvSpPr/>
          <p:nvPr/>
        </p:nvSpPr>
        <p:spPr bwMode="auto">
          <a:xfrm>
            <a:off x="779770" y="3707170"/>
            <a:ext cx="9858543" cy="1872093"/>
          </a:xfrm>
          <a:prstGeom prst="rect">
            <a:avLst/>
          </a:prstGeom>
          <a:solidFill>
            <a:schemeClr val="accent2">
              <a:lumMod val="40000"/>
              <a:lumOff val="60000"/>
              <a:alpha val="13999"/>
            </a:schemeClr>
          </a:solidFill>
          <a:ln w="12700"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425494554" name="Slide Number Placeholder 5"/>
          <p:cNvSpPr>
            <a:spLocks noGrp="1"/>
          </p:cNvSpPr>
          <p:nvPr>
            <p:ph type="sldNum" sz="quarter" idx="12"/>
          </p:nvPr>
        </p:nvSpPr>
        <p:spPr bwMode="auto"/>
        <p:txBody>
          <a:bodyPr/>
          <a:lstStyle/>
          <a:p>
            <a:pPr>
              <a:defRPr/>
            </a:pPr>
            <a:fld id="{61F6B2D8-0A1D-9F89-715D-29E698FE7E69}" type="slidenum">
              <a:rPr lang="en-US"/>
              <a:t>1</a:t>
            </a:fld>
            <a:endParaRPr/>
          </a:p>
        </p:txBody>
      </p:sp>
      <p:sp>
        <p:nvSpPr>
          <p:cNvPr id="1974531552" name="TextBox 1974531551"/>
          <p:cNvSpPr txBox="1"/>
          <p:nvPr/>
        </p:nvSpPr>
        <p:spPr bwMode="auto">
          <a:xfrm>
            <a:off x="7871131" y="5989320"/>
            <a:ext cx="2355237"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u="sng">
                <a:solidFill>
                  <a:schemeClr val="hlink"/>
                </a:solidFill>
                <a:hlinkClick r:id="rId4" tooltip="files_transformers.zip"/>
              </a:rPr>
              <a:t>files_transformers.zip</a:t>
            </a:r>
            <a:endParaRPr sz="44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56713572"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lang="en-US" sz="2200" b="1" i="0" u="none" strike="noStrike" cap="none" spc="0">
                <a:solidFill>
                  <a:srgbClr val="000000"/>
                </a:solidFill>
                <a:highlight>
                  <a:srgbClr val="FFFF00"/>
                </a:highlight>
                <a:latin typeface="SF Pro Display"/>
                <a:ea typeface="SF Pro Display"/>
                <a:cs typeface="SF Pro Display"/>
              </a:rPr>
              <a:t>Generative Adversarial Networks (GANs) in a simple way.</a:t>
            </a:r>
            <a:endParaRPr sz="2200" b="1">
              <a:highlight>
                <a:srgbClr val="FFFF00"/>
              </a:highlight>
              <a:latin typeface="SF Pro Display"/>
              <a:cs typeface="SF Pro Display"/>
            </a:endParaRPr>
          </a:p>
          <a:p>
            <a:pPr>
              <a:defRPr/>
            </a:pPr>
            <a:endParaRPr/>
          </a:p>
        </p:txBody>
      </p:sp>
      <p:pic>
        <p:nvPicPr>
          <p:cNvPr id="1673694677" name="Picture 1673694676"/>
          <p:cNvPicPr>
            <a:picLocks noChangeAspect="1"/>
          </p:cNvPicPr>
          <p:nvPr/>
        </p:nvPicPr>
        <p:blipFill rotWithShape="1">
          <a:blip r:embed="rId3"/>
          <a:stretch/>
        </p:blipFill>
        <p:spPr bwMode="auto">
          <a:xfrm>
            <a:off x="439780" y="1441613"/>
            <a:ext cx="11312438" cy="2813710"/>
          </a:xfrm>
          <a:prstGeom prst="rect">
            <a:avLst/>
          </a:prstGeom>
        </p:spPr>
      </p:pic>
      <p:sp>
        <p:nvSpPr>
          <p:cNvPr id="1240076658" name="Slide Number Placeholder 5"/>
          <p:cNvSpPr>
            <a:spLocks noGrp="1"/>
          </p:cNvSpPr>
          <p:nvPr>
            <p:ph type="sldNum" sz="quarter" idx="12"/>
          </p:nvPr>
        </p:nvSpPr>
        <p:spPr bwMode="auto"/>
        <p:txBody>
          <a:bodyPr/>
          <a:lstStyle/>
          <a:p>
            <a:pPr>
              <a:defRPr/>
            </a:pPr>
            <a:fld id="{5266EC1C-460B-65D4-4B29-171048B9F19D}"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78212288" name="Title 1"/>
          <p:cNvSpPr>
            <a:spLocks noGrp="1"/>
          </p:cNvSpPr>
          <p:nvPr>
            <p:ph type="title"/>
          </p:nvPr>
        </p:nvSpPr>
        <p:spPr bwMode="auto"/>
        <p:txBody>
          <a:bodyPr/>
          <a:lstStyle/>
          <a:p>
            <a:pPr>
              <a:defRPr/>
            </a:pPr>
            <a:r>
              <a:rPr lang="en-US" sz="3600" b="0" i="0" u="none" strike="noStrike" cap="none" spc="0">
                <a:solidFill>
                  <a:schemeClr val="accent5">
                    <a:lumMod val="75000"/>
                  </a:schemeClr>
                </a:solidFill>
                <a:latin typeface="Arial"/>
                <a:ea typeface="Arial"/>
                <a:cs typeface="Arial"/>
              </a:rPr>
              <a:t>Reasoning Models</a:t>
            </a:r>
            <a:endParaRPr sz="3600">
              <a:solidFill>
                <a:schemeClr val="accent5">
                  <a:lumMod val="75000"/>
                </a:schemeClr>
              </a:solidFill>
            </a:endParaRPr>
          </a:p>
        </p:txBody>
      </p:sp>
      <p:pic>
        <p:nvPicPr>
          <p:cNvPr id="944922059" name="Picture 944922058"/>
          <p:cNvPicPr>
            <a:picLocks noChangeAspect="1"/>
          </p:cNvPicPr>
          <p:nvPr/>
        </p:nvPicPr>
        <p:blipFill rotWithShape="1">
          <a:blip r:embed="rId3"/>
          <a:stretch/>
        </p:blipFill>
        <p:spPr bwMode="auto">
          <a:xfrm>
            <a:off x="742950" y="1595437"/>
            <a:ext cx="6507362" cy="2187347"/>
          </a:xfrm>
          <a:prstGeom prst="rect">
            <a:avLst/>
          </a:prstGeom>
        </p:spPr>
      </p:pic>
      <p:pic>
        <p:nvPicPr>
          <p:cNvPr id="1652912733" name="Picture 1652912732"/>
          <p:cNvPicPr>
            <a:picLocks noChangeAspect="1"/>
          </p:cNvPicPr>
          <p:nvPr/>
        </p:nvPicPr>
        <p:blipFill rotWithShape="1">
          <a:blip r:embed="rId4"/>
          <a:stretch/>
        </p:blipFill>
        <p:spPr bwMode="auto">
          <a:xfrm>
            <a:off x="2733673" y="4274003"/>
            <a:ext cx="7153660" cy="2311853"/>
          </a:xfrm>
          <a:prstGeom prst="rect">
            <a:avLst/>
          </a:prstGeom>
        </p:spPr>
      </p:pic>
      <p:sp>
        <p:nvSpPr>
          <p:cNvPr id="1529376382" name="Slide Number Placeholder 5"/>
          <p:cNvSpPr>
            <a:spLocks noGrp="1"/>
          </p:cNvSpPr>
          <p:nvPr>
            <p:ph type="sldNum" sz="quarter" idx="12"/>
          </p:nvPr>
        </p:nvSpPr>
        <p:spPr bwMode="auto"/>
        <p:txBody>
          <a:bodyPr/>
          <a:lstStyle/>
          <a:p>
            <a:pPr>
              <a:defRPr/>
            </a:pPr>
            <a:fld id="{669DFAC6-D015-F30E-77E2-F4396DAC28F1}" type="slidenum">
              <a:rPr lang="en-US"/>
              <a:t>100</a:t>
            </a:fld>
            <a:endParaRPr/>
          </a:p>
        </p:txBody>
      </p:sp>
      <p:cxnSp>
        <p:nvCxnSpPr>
          <p:cNvPr id="1504370563" name="Straight Connector 1504370562"/>
          <p:cNvCxnSpPr/>
          <p:nvPr/>
        </p:nvCxnSpPr>
        <p:spPr bwMode="auto">
          <a:xfrm>
            <a:off x="3489749" y="5667374"/>
            <a:ext cx="3786187" cy="0"/>
          </a:xfrm>
          <a:prstGeom prst="line">
            <a:avLst/>
          </a:prstGeom>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4269170" name="Title 1"/>
          <p:cNvSpPr>
            <a:spLocks noGrp="1"/>
          </p:cNvSpPr>
          <p:nvPr>
            <p:ph type="title"/>
          </p:nvPr>
        </p:nvSpPr>
        <p:spPr bwMode="auto">
          <a:xfrm>
            <a:off x="838198" y="422274"/>
            <a:ext cx="10515600" cy="1325562"/>
          </a:xfrm>
        </p:spPr>
        <p:txBody>
          <a:bodyPr/>
          <a:lstStyle/>
          <a:p>
            <a:pPr>
              <a:defRPr/>
            </a:pPr>
            <a:r>
              <a:rPr lang="en-US" sz="3600" b="0" i="0" u="none" strike="noStrike" cap="none" spc="0">
                <a:solidFill>
                  <a:schemeClr val="accent5">
                    <a:lumMod val="75000"/>
                  </a:schemeClr>
                </a:solidFill>
                <a:latin typeface="Arial"/>
                <a:ea typeface="Arial"/>
                <a:cs typeface="Arial"/>
              </a:rPr>
              <a:t>Reasoning Models</a:t>
            </a:r>
            <a:endParaRPr sz="3600">
              <a:solidFill>
                <a:schemeClr val="accent5">
                  <a:lumMod val="75000"/>
                </a:schemeClr>
              </a:solidFill>
            </a:endParaRPr>
          </a:p>
        </p:txBody>
      </p:sp>
      <p:pic>
        <p:nvPicPr>
          <p:cNvPr id="935250911" name="Picture 935250910"/>
          <p:cNvPicPr>
            <a:picLocks noChangeAspect="1"/>
          </p:cNvPicPr>
          <p:nvPr/>
        </p:nvPicPr>
        <p:blipFill rotWithShape="1">
          <a:blip r:embed="rId3"/>
          <a:stretch/>
        </p:blipFill>
        <p:spPr bwMode="auto">
          <a:xfrm>
            <a:off x="838197" y="1914525"/>
            <a:ext cx="7234664" cy="2861582"/>
          </a:xfrm>
          <a:prstGeom prst="rect">
            <a:avLst/>
          </a:prstGeom>
        </p:spPr>
      </p:pic>
      <p:sp>
        <p:nvSpPr>
          <p:cNvPr id="1514148249" name="Slide Number Placeholder 5"/>
          <p:cNvSpPr>
            <a:spLocks noGrp="1"/>
          </p:cNvSpPr>
          <p:nvPr>
            <p:ph type="sldNum" sz="quarter" idx="12"/>
          </p:nvPr>
        </p:nvSpPr>
        <p:spPr bwMode="auto"/>
        <p:txBody>
          <a:bodyPr/>
          <a:lstStyle/>
          <a:p>
            <a:pPr>
              <a:defRPr/>
            </a:pPr>
            <a:fld id="{48EBCC2B-9F4D-C325-6D87-40654E7AB50B}" type="slidenum">
              <a:rPr lang="en-US"/>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9557124" name="Title 1"/>
          <p:cNvSpPr>
            <a:spLocks noGrp="1"/>
          </p:cNvSpPr>
          <p:nvPr>
            <p:ph type="title"/>
          </p:nvPr>
        </p:nvSpPr>
        <p:spPr bwMode="auto"/>
        <p:txBody>
          <a:bodyPr/>
          <a:lstStyle/>
          <a:p>
            <a:pPr>
              <a:defRPr/>
            </a:pPr>
            <a:r>
              <a:rPr lang="en-US" sz="2800" b="0" i="0" u="none" strike="noStrike" cap="none" spc="0">
                <a:solidFill>
                  <a:schemeClr val="accent5">
                    <a:lumMod val="75000"/>
                  </a:schemeClr>
                </a:solidFill>
                <a:latin typeface="Arial"/>
                <a:ea typeface="Arial"/>
                <a:cs typeface="Arial"/>
              </a:rPr>
              <a:t>Reasoning Models</a:t>
            </a:r>
            <a:endParaRPr sz="2800">
              <a:solidFill>
                <a:schemeClr val="accent5">
                  <a:lumMod val="75000"/>
                </a:schemeClr>
              </a:solidFill>
            </a:endParaRPr>
          </a:p>
        </p:txBody>
      </p:sp>
      <p:pic>
        <p:nvPicPr>
          <p:cNvPr id="1076303157" name="Picture 1076303156"/>
          <p:cNvPicPr>
            <a:picLocks noChangeAspect="1"/>
          </p:cNvPicPr>
          <p:nvPr/>
        </p:nvPicPr>
        <p:blipFill rotWithShape="1">
          <a:blip r:embed="rId3"/>
          <a:stretch/>
        </p:blipFill>
        <p:spPr bwMode="auto">
          <a:xfrm>
            <a:off x="838198" y="2017258"/>
            <a:ext cx="5771768" cy="2445884"/>
          </a:xfrm>
          <a:prstGeom prst="rect">
            <a:avLst/>
          </a:prstGeom>
        </p:spPr>
      </p:pic>
      <p:sp>
        <p:nvSpPr>
          <p:cNvPr id="1314432776" name="Slide Number Placeholder 5"/>
          <p:cNvSpPr>
            <a:spLocks noGrp="1"/>
          </p:cNvSpPr>
          <p:nvPr>
            <p:ph type="sldNum" sz="quarter" idx="12"/>
          </p:nvPr>
        </p:nvSpPr>
        <p:spPr bwMode="auto"/>
        <p:txBody>
          <a:bodyPr/>
          <a:lstStyle/>
          <a:p>
            <a:pPr>
              <a:defRPr/>
            </a:pPr>
            <a:fld id="{1338FB42-0479-86D0-D7A2-CF96B5567FC5}"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96279635" name="Title 1"/>
          <p:cNvSpPr>
            <a:spLocks noGrp="1"/>
          </p:cNvSpPr>
          <p:nvPr>
            <p:ph type="title"/>
          </p:nvPr>
        </p:nvSpPr>
        <p:spPr bwMode="auto"/>
        <p:txBody>
          <a:bodyPr/>
          <a:lstStyle/>
          <a:p>
            <a:pPr>
              <a:defRPr/>
            </a:pPr>
            <a:r>
              <a:rPr lang="en-US" sz="2800" b="0" i="0" u="none" strike="noStrike" cap="none" spc="0">
                <a:solidFill>
                  <a:schemeClr val="accent5">
                    <a:lumMod val="75000"/>
                  </a:schemeClr>
                </a:solidFill>
                <a:latin typeface="Arial"/>
                <a:ea typeface="Arial"/>
                <a:cs typeface="Arial"/>
              </a:rPr>
              <a:t>Reasoning Models</a:t>
            </a:r>
            <a:endParaRPr sz="2800">
              <a:solidFill>
                <a:schemeClr val="accent5">
                  <a:lumMod val="75000"/>
                </a:schemeClr>
              </a:solidFill>
            </a:endParaRPr>
          </a:p>
        </p:txBody>
      </p:sp>
      <p:sp>
        <p:nvSpPr>
          <p:cNvPr id="1099624427" name="Slide Number Placeholder 5"/>
          <p:cNvSpPr>
            <a:spLocks noGrp="1"/>
          </p:cNvSpPr>
          <p:nvPr>
            <p:ph type="sldNum" sz="quarter" idx="12"/>
          </p:nvPr>
        </p:nvSpPr>
        <p:spPr bwMode="auto"/>
        <p:txBody>
          <a:bodyPr/>
          <a:lstStyle/>
          <a:p>
            <a:pPr>
              <a:defRPr/>
            </a:pPr>
            <a:fld id="{88B2426C-B80D-DB25-2D3A-455306225826}" type="slidenum">
              <a:rPr lang="en-US"/>
              <a:t>103</a:t>
            </a:fld>
            <a:endParaRPr lang="en-US"/>
          </a:p>
        </p:txBody>
      </p:sp>
      <p:pic>
        <p:nvPicPr>
          <p:cNvPr id="881464743" name="Picture 881464742"/>
          <p:cNvPicPr>
            <a:picLocks noChangeAspect="1"/>
          </p:cNvPicPr>
          <p:nvPr/>
        </p:nvPicPr>
        <p:blipFill rotWithShape="1">
          <a:blip r:embed="rId3"/>
          <a:stretch/>
        </p:blipFill>
        <p:spPr bwMode="auto">
          <a:xfrm>
            <a:off x="838198" y="2089375"/>
            <a:ext cx="10878294" cy="3162981"/>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19496383" name="Title 1"/>
          <p:cNvSpPr>
            <a:spLocks noGrp="1"/>
          </p:cNvSpPr>
          <p:nvPr>
            <p:ph type="title"/>
          </p:nvPr>
        </p:nvSpPr>
        <p:spPr bwMode="auto">
          <a:xfrm>
            <a:off x="885824" y="2613024"/>
            <a:ext cx="10515600" cy="1325562"/>
          </a:xfrm>
        </p:spPr>
        <p:txBody>
          <a:bodyPr/>
          <a:lstStyle/>
          <a:p>
            <a:pPr>
              <a:defRPr/>
            </a:pPr>
            <a:r>
              <a:rPr>
                <a:solidFill>
                  <a:srgbClr val="002060"/>
                </a:solidFill>
              </a:rPr>
              <a:t>Instruction Tuning</a:t>
            </a:r>
          </a:p>
        </p:txBody>
      </p:sp>
      <p:sp>
        <p:nvSpPr>
          <p:cNvPr id="1104873882" name="Slide Number Placeholder 5"/>
          <p:cNvSpPr>
            <a:spLocks noGrp="1"/>
          </p:cNvSpPr>
          <p:nvPr>
            <p:ph type="sldNum" sz="quarter" idx="12"/>
          </p:nvPr>
        </p:nvSpPr>
        <p:spPr bwMode="auto"/>
        <p:txBody>
          <a:bodyPr/>
          <a:lstStyle/>
          <a:p>
            <a:pPr>
              <a:defRPr/>
            </a:pPr>
            <a:fld id="{A660F0C9-79AE-CDA5-8C03-09ABD829D7F1}"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93112837" name="Title 1"/>
          <p:cNvSpPr>
            <a:spLocks noGrp="1"/>
          </p:cNvSpPr>
          <p:nvPr>
            <p:ph type="title"/>
          </p:nvPr>
        </p:nvSpPr>
        <p:spPr bwMode="auto"/>
        <p:txBody>
          <a:bodyPr/>
          <a:lstStyle/>
          <a:p>
            <a:pPr>
              <a:defRPr/>
            </a:pPr>
            <a:r>
              <a:rPr lang="en-US" sz="4400" b="0" i="0" u="none" strike="noStrike" cap="none" spc="0">
                <a:solidFill>
                  <a:srgbClr val="002060"/>
                </a:solidFill>
                <a:latin typeface="+mj-lt"/>
                <a:ea typeface="+mj-ea"/>
                <a:cs typeface="+mj-cs"/>
              </a:rPr>
              <a:t>Instruction Tuning</a:t>
            </a:r>
            <a:endParaRPr sz="4400">
              <a:solidFill>
                <a:srgbClr val="002060"/>
              </a:solidFill>
            </a:endParaRPr>
          </a:p>
        </p:txBody>
      </p:sp>
      <p:pic>
        <p:nvPicPr>
          <p:cNvPr id="1630357966" name="Picture 1630357965"/>
          <p:cNvPicPr>
            <a:picLocks noChangeAspect="1"/>
          </p:cNvPicPr>
          <p:nvPr/>
        </p:nvPicPr>
        <p:blipFill rotWithShape="1">
          <a:blip r:embed="rId3"/>
          <a:stretch/>
        </p:blipFill>
        <p:spPr bwMode="auto">
          <a:xfrm>
            <a:off x="838197" y="1924048"/>
            <a:ext cx="10751754" cy="2539093"/>
          </a:xfrm>
          <a:prstGeom prst="rect">
            <a:avLst/>
          </a:prstGeom>
        </p:spPr>
      </p:pic>
      <p:sp>
        <p:nvSpPr>
          <p:cNvPr id="1280395322" name=" 1280395321"/>
          <p:cNvSpPr/>
          <p:nvPr/>
        </p:nvSpPr>
        <p:spPr bwMode="auto">
          <a:xfrm>
            <a:off x="1090073" y="5449202"/>
            <a:ext cx="6736145"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0" i="0" u="none">
                <a:solidFill>
                  <a:srgbClr val="000000"/>
                </a:solidFill>
                <a:latin typeface="Times New Roman"/>
                <a:ea typeface="Times New Roman"/>
                <a:cs typeface="Times New Roman"/>
              </a:rPr>
              <a:t>“Teach the model how to be told what to do.”</a:t>
            </a:r>
            <a:endParaRPr sz="3600"/>
          </a:p>
        </p:txBody>
      </p:sp>
      <p:sp>
        <p:nvSpPr>
          <p:cNvPr id="305393516" name="Slide Number Placeholder 5"/>
          <p:cNvSpPr>
            <a:spLocks noGrp="1"/>
          </p:cNvSpPr>
          <p:nvPr>
            <p:ph type="sldNum" sz="quarter" idx="12"/>
          </p:nvPr>
        </p:nvSpPr>
        <p:spPr bwMode="auto"/>
        <p:txBody>
          <a:bodyPr/>
          <a:lstStyle/>
          <a:p>
            <a:pPr>
              <a:defRPr/>
            </a:pPr>
            <a:fld id="{E94192B4-B4BD-4512-99D5-3072B18E4463}" type="slidenum">
              <a:rPr lang="en-US"/>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3471299" name="Title 1"/>
          <p:cNvSpPr>
            <a:spLocks noGrp="1"/>
          </p:cNvSpPr>
          <p:nvPr>
            <p:ph type="title"/>
          </p:nvPr>
        </p:nvSpPr>
        <p:spPr bwMode="auto">
          <a:xfrm>
            <a:off x="3364349" y="171221"/>
            <a:ext cx="5463299" cy="1325562"/>
          </a:xfrm>
        </p:spPr>
        <p:txBody>
          <a:bodyPr/>
          <a:lstStyle/>
          <a:p>
            <a:pPr>
              <a:defRPr/>
            </a:pPr>
            <a:r>
              <a:rPr lang="en-US" sz="3600" b="0" i="0" u="none" strike="noStrike" cap="none" spc="0">
                <a:solidFill>
                  <a:srgbClr val="002060"/>
                </a:solidFill>
                <a:latin typeface="Arial"/>
                <a:ea typeface="Arial"/>
                <a:cs typeface="Arial"/>
              </a:rPr>
              <a:t>Instruction Tuning</a:t>
            </a:r>
            <a:endParaRPr sz="3600">
              <a:solidFill>
                <a:srgbClr val="002060"/>
              </a:solidFill>
            </a:endParaRPr>
          </a:p>
        </p:txBody>
      </p:sp>
      <p:pic>
        <p:nvPicPr>
          <p:cNvPr id="218428413" name="Picture 218428412"/>
          <p:cNvPicPr>
            <a:picLocks noChangeAspect="1"/>
          </p:cNvPicPr>
          <p:nvPr/>
        </p:nvPicPr>
        <p:blipFill rotWithShape="1">
          <a:blip r:embed="rId3"/>
          <a:stretch/>
        </p:blipFill>
        <p:spPr bwMode="auto">
          <a:xfrm>
            <a:off x="484413" y="1496784"/>
            <a:ext cx="6861738" cy="2272393"/>
          </a:xfrm>
          <a:prstGeom prst="rect">
            <a:avLst/>
          </a:prstGeom>
        </p:spPr>
      </p:pic>
      <p:pic>
        <p:nvPicPr>
          <p:cNvPr id="798811430" name="Picture 798811429"/>
          <p:cNvPicPr>
            <a:picLocks noChangeAspect="1"/>
          </p:cNvPicPr>
          <p:nvPr/>
        </p:nvPicPr>
        <p:blipFill rotWithShape="1">
          <a:blip r:embed="rId4"/>
          <a:stretch/>
        </p:blipFill>
        <p:spPr bwMode="auto">
          <a:xfrm>
            <a:off x="1113063" y="4542064"/>
            <a:ext cx="9977891" cy="1995577"/>
          </a:xfrm>
          <a:prstGeom prst="rect">
            <a:avLst/>
          </a:prstGeom>
        </p:spPr>
      </p:pic>
      <p:sp>
        <p:nvSpPr>
          <p:cNvPr id="1671082403" name="Slide Number Placeholder 5"/>
          <p:cNvSpPr>
            <a:spLocks noGrp="1"/>
          </p:cNvSpPr>
          <p:nvPr>
            <p:ph type="sldNum" sz="quarter" idx="12"/>
          </p:nvPr>
        </p:nvSpPr>
        <p:spPr bwMode="auto"/>
        <p:txBody>
          <a:bodyPr/>
          <a:lstStyle/>
          <a:p>
            <a:pPr>
              <a:defRPr/>
            </a:pPr>
            <a:fld id="{4C3BD68B-7408-1B1D-71C8-E61C24C15E29}" type="slidenum">
              <a:rPr lang="en-US"/>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65468106" name="Title 1"/>
          <p:cNvSpPr>
            <a:spLocks noGrp="1"/>
          </p:cNvSpPr>
          <p:nvPr>
            <p:ph type="title"/>
          </p:nvPr>
        </p:nvSpPr>
        <p:spPr bwMode="auto"/>
        <p:txBody>
          <a:bodyPr/>
          <a:lstStyle/>
          <a:p>
            <a:pPr>
              <a:defRPr/>
            </a:pPr>
            <a:r>
              <a:rPr lang="en-US" sz="4400" b="0" i="0" u="none" strike="noStrike" cap="none" spc="0">
                <a:solidFill>
                  <a:srgbClr val="002060"/>
                </a:solidFill>
                <a:latin typeface="Arial"/>
                <a:ea typeface="Arial"/>
                <a:cs typeface="Arial"/>
              </a:rPr>
              <a:t>Instruction Tuning</a:t>
            </a:r>
            <a:endParaRPr sz="4400">
              <a:solidFill>
                <a:srgbClr val="002060"/>
              </a:solidFill>
            </a:endParaRPr>
          </a:p>
        </p:txBody>
      </p:sp>
      <p:pic>
        <p:nvPicPr>
          <p:cNvPr id="147814903" name="Picture 147814902"/>
          <p:cNvPicPr>
            <a:picLocks noChangeAspect="1"/>
          </p:cNvPicPr>
          <p:nvPr/>
        </p:nvPicPr>
        <p:blipFill rotWithShape="1">
          <a:blip r:embed="rId3"/>
          <a:stretch/>
        </p:blipFill>
        <p:spPr bwMode="auto">
          <a:xfrm>
            <a:off x="895348" y="1504948"/>
            <a:ext cx="7420007" cy="3175510"/>
          </a:xfrm>
          <a:prstGeom prst="rect">
            <a:avLst/>
          </a:prstGeom>
        </p:spPr>
      </p:pic>
      <p:sp>
        <p:nvSpPr>
          <p:cNvPr id="451997496" name="TextBox 451997495"/>
          <p:cNvSpPr txBox="1"/>
          <p:nvPr/>
        </p:nvSpPr>
        <p:spPr bwMode="auto">
          <a:xfrm>
            <a:off x="895348" y="4984023"/>
            <a:ext cx="10754478" cy="146340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1800">
                <a:solidFill>
                  <a:schemeClr val="accent2">
                    <a:lumMod val="75000"/>
                  </a:schemeClr>
                </a:solidFill>
              </a:rPr>
              <a:t>{</a:t>
            </a:r>
          </a:p>
          <a:p>
            <a:pPr algn="l">
              <a:defRPr/>
            </a:pPr>
            <a:r>
              <a:rPr sz="1800">
                <a:solidFill>
                  <a:schemeClr val="accent2">
                    <a:lumMod val="75000"/>
                  </a:schemeClr>
                </a:solidFill>
              </a:rPr>
              <a:t>  "instruction": "Summarize OAM alarms between 14:00–15:00, Zone-A; include counts by code.",</a:t>
            </a:r>
          </a:p>
          <a:p>
            <a:pPr algn="l">
              <a:defRPr/>
            </a:pPr>
            <a:r>
              <a:rPr sz="1800">
                <a:solidFill>
                  <a:schemeClr val="accent2">
                    <a:lumMod val="75000"/>
                  </a:schemeClr>
                </a:solidFill>
              </a:rPr>
              <a:t>  "input": "…(log slice)…",</a:t>
            </a:r>
          </a:p>
          <a:p>
            <a:pPr algn="l">
              <a:defRPr/>
            </a:pPr>
            <a:r>
              <a:rPr sz="1800">
                <a:solidFill>
                  <a:schemeClr val="accent2">
                    <a:lumMod val="75000"/>
                  </a:schemeClr>
                </a:solidFill>
              </a:rPr>
              <a:t>  "output": "RRC_ATT_FAIL: 23; HO_FAIL_SPIKE: 11; Notes: PRB&gt;80 on CELL-101."</a:t>
            </a:r>
          </a:p>
          <a:p>
            <a:pPr algn="l">
              <a:defRPr/>
            </a:pPr>
            <a:r>
              <a:rPr sz="1800">
                <a:solidFill>
                  <a:schemeClr val="accent2">
                    <a:lumMod val="75000"/>
                  </a:schemeClr>
                </a:solidFill>
              </a:rPr>
              <a:t>}</a:t>
            </a:r>
          </a:p>
        </p:txBody>
      </p:sp>
      <p:sp>
        <p:nvSpPr>
          <p:cNvPr id="1332005137" name="Slide Number Placeholder 5"/>
          <p:cNvSpPr>
            <a:spLocks noGrp="1"/>
          </p:cNvSpPr>
          <p:nvPr>
            <p:ph type="sldNum" sz="quarter" idx="12"/>
          </p:nvPr>
        </p:nvSpPr>
        <p:spPr bwMode="auto"/>
        <p:txBody>
          <a:bodyPr/>
          <a:lstStyle/>
          <a:p>
            <a:pPr>
              <a:defRPr/>
            </a:pPr>
            <a:fld id="{127F3891-C40A-FDF3-7E74-A9CE1B6BFF27}" type="slidenum">
              <a:rPr lang="en-US"/>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86096367" name="Title 1"/>
          <p:cNvSpPr>
            <a:spLocks noGrp="1"/>
          </p:cNvSpPr>
          <p:nvPr>
            <p:ph type="title"/>
          </p:nvPr>
        </p:nvSpPr>
        <p:spPr bwMode="auto">
          <a:xfrm>
            <a:off x="838198" y="92981"/>
            <a:ext cx="10515600" cy="1325562"/>
          </a:xfrm>
        </p:spPr>
        <p:txBody>
          <a:bodyPr/>
          <a:lstStyle/>
          <a:p>
            <a:pPr>
              <a:defRPr/>
            </a:pPr>
            <a:r>
              <a:rPr lang="en-US" sz="3600" b="0" i="0" u="none" strike="noStrike" cap="none" spc="0">
                <a:solidFill>
                  <a:srgbClr val="002060"/>
                </a:solidFill>
                <a:latin typeface="Arial"/>
                <a:ea typeface="Arial"/>
                <a:cs typeface="Arial"/>
              </a:rPr>
              <a:t>Instruction Tuning</a:t>
            </a:r>
            <a:endParaRPr sz="3600">
              <a:solidFill>
                <a:srgbClr val="002060"/>
              </a:solidFill>
            </a:endParaRPr>
          </a:p>
        </p:txBody>
      </p:sp>
      <p:sp>
        <p:nvSpPr>
          <p:cNvPr id="1474662730" name="Content Placeholder 2"/>
          <p:cNvSpPr>
            <a:spLocks noGrp="1"/>
          </p:cNvSpPr>
          <p:nvPr>
            <p:ph idx="1"/>
          </p:nvPr>
        </p:nvSpPr>
        <p:spPr bwMode="auto">
          <a:xfrm>
            <a:off x="600107" y="1483178"/>
            <a:ext cx="11212285" cy="4925785"/>
          </a:xfrm>
        </p:spPr>
        <p:txBody>
          <a:bodyPr/>
          <a:lstStyle/>
          <a:p>
            <a:pPr marL="0" indent="0">
              <a:buFont typeface="Arial"/>
              <a:buNone/>
              <a:defRPr/>
            </a:pPr>
            <a:r>
              <a:rPr sz="2000" b="1" i="0" u="none">
                <a:solidFill>
                  <a:srgbClr val="000000"/>
                </a:solidFill>
                <a:latin typeface="SF Pro Display"/>
                <a:ea typeface="SF Pro Display"/>
                <a:cs typeface="SF Pro Display"/>
              </a:rPr>
              <a:t>Telecom-specific use cases</a:t>
            </a:r>
            <a:endParaRPr sz="2000">
              <a:latin typeface="SF Pro Display"/>
              <a:cs typeface="SF Pro Display"/>
            </a:endParaRPr>
          </a:p>
          <a:p>
            <a:pPr>
              <a:defRPr/>
            </a:pPr>
            <a:r>
              <a:rPr sz="2000" b="1" i="0" u="none">
                <a:solidFill>
                  <a:srgbClr val="000000"/>
                </a:solidFill>
                <a:latin typeface="SF Pro Display"/>
                <a:ea typeface="SF Pro Display"/>
                <a:cs typeface="SF Pro Display"/>
              </a:rPr>
              <a:t>Call Log Q&amp;A</a:t>
            </a:r>
            <a:r>
              <a:rPr sz="2000" b="0" i="0" u="none">
                <a:solidFill>
                  <a:srgbClr val="000000"/>
                </a:solidFill>
                <a:latin typeface="SF Pro Display"/>
                <a:ea typeface="SF Pro Display"/>
                <a:cs typeface="SF Pro Display"/>
              </a:rPr>
              <a:t>: “List top 3 causes of drops 14:00–15:00 in Zone-A; cite evidence.”</a:t>
            </a:r>
            <a:endParaRPr sz="2000">
              <a:latin typeface="SF Pro Display"/>
              <a:cs typeface="SF Pro Display"/>
            </a:endParaRPr>
          </a:p>
          <a:p>
            <a:pPr>
              <a:defRPr/>
            </a:pPr>
            <a:r>
              <a:rPr sz="2000" b="1" i="0" u="none">
                <a:solidFill>
                  <a:srgbClr val="000000"/>
                </a:solidFill>
                <a:latin typeface="SF Pro Display"/>
                <a:ea typeface="SF Pro Display"/>
                <a:cs typeface="SF Pro Display"/>
              </a:rPr>
              <a:t>OAM Anomaly Triage</a:t>
            </a:r>
            <a:r>
              <a:rPr sz="2000" b="0" i="0" u="none">
                <a:solidFill>
                  <a:srgbClr val="000000"/>
                </a:solidFill>
                <a:latin typeface="SF Pro Display"/>
                <a:ea typeface="SF Pro Display"/>
                <a:cs typeface="SF Pro Display"/>
              </a:rPr>
              <a:t>: “Label anomaly → suggest remediation playbook.”</a:t>
            </a:r>
            <a:endParaRPr sz="2000">
              <a:latin typeface="SF Pro Display"/>
              <a:cs typeface="SF Pro Display"/>
            </a:endParaRPr>
          </a:p>
          <a:p>
            <a:pPr>
              <a:defRPr/>
            </a:pPr>
            <a:r>
              <a:rPr sz="2000" b="1" i="0" u="none">
                <a:solidFill>
                  <a:srgbClr val="000000"/>
                </a:solidFill>
                <a:latin typeface="SF Pro Display"/>
                <a:ea typeface="SF Pro Display"/>
                <a:cs typeface="SF Pro Display"/>
              </a:rPr>
              <a:t>Log Correlation</a:t>
            </a:r>
            <a:r>
              <a:rPr sz="2000" b="0" i="0" u="none">
                <a:solidFill>
                  <a:srgbClr val="000000"/>
                </a:solidFill>
                <a:latin typeface="SF Pro Display"/>
                <a:ea typeface="SF Pro Display"/>
                <a:cs typeface="SF Pro Display"/>
              </a:rPr>
              <a:t>: “Correlate call/OAM/counters; produce RCA summary with citations.”</a:t>
            </a:r>
            <a:endParaRPr sz="2000">
              <a:latin typeface="SF Pro Display"/>
              <a:cs typeface="SF Pro Display"/>
            </a:endParaRPr>
          </a:p>
          <a:p>
            <a:pPr>
              <a:defRPr/>
            </a:pPr>
            <a:r>
              <a:rPr sz="2000" b="1" i="0" u="none">
                <a:solidFill>
                  <a:srgbClr val="000000"/>
                </a:solidFill>
                <a:latin typeface="SF Pro Display"/>
                <a:ea typeface="SF Pro Display"/>
                <a:cs typeface="SF Pro Display"/>
              </a:rPr>
              <a:t>Auto Config Generator</a:t>
            </a:r>
            <a:r>
              <a:rPr sz="2000" b="0" i="0" u="none">
                <a:solidFill>
                  <a:srgbClr val="000000"/>
                </a:solidFill>
                <a:latin typeface="SF Pro Display"/>
                <a:ea typeface="SF Pro Display"/>
                <a:cs typeface="SF Pro Display"/>
              </a:rPr>
              <a:t>: “Emit CELL config YAML; validate against policy schema.”</a:t>
            </a:r>
            <a:endParaRPr sz="2000">
              <a:latin typeface="SF Pro Display"/>
              <a:cs typeface="SF Pro Display"/>
            </a:endParaRPr>
          </a:p>
          <a:p>
            <a:pPr>
              <a:defRPr/>
            </a:pPr>
            <a:r>
              <a:rPr sz="2000" b="1" i="0" u="none">
                <a:solidFill>
                  <a:srgbClr val="000000"/>
                </a:solidFill>
                <a:latin typeface="SF Pro Display"/>
                <a:ea typeface="SF Pro Display"/>
                <a:cs typeface="SF Pro Display"/>
              </a:rPr>
              <a:t>Ticket Dedup/Route</a:t>
            </a:r>
            <a:r>
              <a:rPr sz="2000" b="0" i="0" u="none">
                <a:solidFill>
                  <a:srgbClr val="000000"/>
                </a:solidFill>
                <a:latin typeface="SF Pro Display"/>
                <a:ea typeface="SF Pro Display"/>
                <a:cs typeface="SF Pro Display"/>
              </a:rPr>
              <a:t>: “Normalize title; map to service; route with rationale.”</a:t>
            </a:r>
            <a:endParaRPr sz="2000">
              <a:latin typeface="SF Pro Display"/>
              <a:cs typeface="SF Pro Display"/>
            </a:endParaRPr>
          </a:p>
        </p:txBody>
      </p:sp>
      <p:sp>
        <p:nvSpPr>
          <p:cNvPr id="914069283" name="TextBox 914069282"/>
          <p:cNvSpPr txBox="1"/>
          <p:nvPr/>
        </p:nvSpPr>
        <p:spPr bwMode="auto">
          <a:xfrm>
            <a:off x="6420825" y="4488996"/>
            <a:ext cx="4531934" cy="64044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t>LAB  - </a:t>
            </a:r>
            <a:r>
              <a:rPr u="sng">
                <a:solidFill>
                  <a:schemeClr val="hlink"/>
                </a:solidFill>
                <a:hlinkClick r:id="rId3" tooltip="telecom_analysis_app"/>
              </a:rPr>
              <a:t>telecom_analysis_app</a:t>
            </a:r>
            <a:endParaRPr/>
          </a:p>
          <a:p>
            <a:pPr>
              <a:defRPr/>
            </a:pPr>
            <a:r>
              <a:t>         - </a:t>
            </a:r>
            <a:r>
              <a:rPr u="sng">
                <a:solidFill>
                  <a:schemeClr val="hlink"/>
                </a:solidFill>
                <a:hlinkClick r:id="rId4" tooltip="telecom_custom_prompts.tar.gz"/>
              </a:rPr>
              <a:t>telecom_custom_prompts.tar.gz</a:t>
            </a:r>
            <a:endParaRPr/>
          </a:p>
        </p:txBody>
      </p:sp>
      <p:sp>
        <p:nvSpPr>
          <p:cNvPr id="2019201227" name=" 2019201226"/>
          <p:cNvSpPr/>
          <p:nvPr/>
        </p:nvSpPr>
        <p:spPr bwMode="auto">
          <a:xfrm>
            <a:off x="7161701" y="5179873"/>
            <a:ext cx="2936255"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u="sng">
                <a:hlinkClick r:id="rId5" tooltip="telecom_logs_samples.zip"/>
              </a:rPr>
              <a:t>telecom_logs_samples.zip</a:t>
            </a:r>
            <a:endParaRPr/>
          </a:p>
        </p:txBody>
      </p:sp>
      <p:sp>
        <p:nvSpPr>
          <p:cNvPr id="351278199" name="Slide Number Placeholder 5"/>
          <p:cNvSpPr>
            <a:spLocks noGrp="1"/>
          </p:cNvSpPr>
          <p:nvPr>
            <p:ph type="sldNum" sz="quarter" idx="12"/>
          </p:nvPr>
        </p:nvSpPr>
        <p:spPr bwMode="auto"/>
        <p:txBody>
          <a:bodyPr/>
          <a:lstStyle/>
          <a:p>
            <a:pPr>
              <a:defRPr/>
            </a:pPr>
            <a:fld id="{D4C63224-0A19-9011-3F69-168F354B1509}" type="slidenum">
              <a:rPr lang="en-US"/>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31075972" name="Title 1"/>
          <p:cNvSpPr>
            <a:spLocks noGrp="1"/>
          </p:cNvSpPr>
          <p:nvPr>
            <p:ph type="title"/>
          </p:nvPr>
        </p:nvSpPr>
        <p:spPr bwMode="auto"/>
        <p:txBody>
          <a:bodyPr/>
          <a:lstStyle/>
          <a:p>
            <a:pPr>
              <a:defRPr/>
            </a:pPr>
            <a:r>
              <a:rPr lang="en-US" sz="4400" b="0" i="0" u="none" strike="noStrike" cap="none" spc="0">
                <a:solidFill>
                  <a:srgbClr val="002060"/>
                </a:solidFill>
                <a:latin typeface="Arial"/>
                <a:ea typeface="Arial"/>
                <a:cs typeface="Arial"/>
              </a:rPr>
              <a:t>Instruction Tuning</a:t>
            </a:r>
            <a:endParaRPr sz="4400">
              <a:solidFill>
                <a:srgbClr val="002060"/>
              </a:solidFill>
            </a:endParaRPr>
          </a:p>
        </p:txBody>
      </p:sp>
      <p:pic>
        <p:nvPicPr>
          <p:cNvPr id="307280855" name="Picture 307280854"/>
          <p:cNvPicPr>
            <a:picLocks noChangeAspect="1"/>
          </p:cNvPicPr>
          <p:nvPr/>
        </p:nvPicPr>
        <p:blipFill rotWithShape="1">
          <a:blip r:embed="rId3"/>
          <a:stretch/>
        </p:blipFill>
        <p:spPr bwMode="auto">
          <a:xfrm>
            <a:off x="838197" y="1514475"/>
            <a:ext cx="10965690" cy="1043667"/>
          </a:xfrm>
          <a:prstGeom prst="rect">
            <a:avLst/>
          </a:prstGeom>
        </p:spPr>
      </p:pic>
      <p:sp>
        <p:nvSpPr>
          <p:cNvPr id="879608065" name="TextBox 879608064"/>
          <p:cNvSpPr txBox="1"/>
          <p:nvPr/>
        </p:nvSpPr>
        <p:spPr bwMode="auto">
          <a:xfrm>
            <a:off x="1152969" y="2925900"/>
            <a:ext cx="10483249" cy="161579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000">
                <a:solidFill>
                  <a:schemeClr val="accent2">
                    <a:lumMod val="75000"/>
                  </a:schemeClr>
                </a:solidFill>
              </a:rPr>
              <a:t>{</a:t>
            </a:r>
          </a:p>
          <a:p>
            <a:pPr algn="l">
              <a:defRPr/>
            </a:pPr>
            <a:r>
              <a:rPr sz="2000">
                <a:solidFill>
                  <a:schemeClr val="accent2">
                    <a:lumMod val="75000"/>
                  </a:schemeClr>
                </a:solidFill>
              </a:rPr>
              <a:t>  "codes": {"RRC_ATT_FAIL": 23, "HO_FAIL_SPIKE": 11},</a:t>
            </a:r>
          </a:p>
          <a:p>
            <a:pPr algn="l">
              <a:defRPr/>
            </a:pPr>
            <a:r>
              <a:rPr sz="2000">
                <a:solidFill>
                  <a:schemeClr val="accent2">
                    <a:lumMod val="75000"/>
                  </a:schemeClr>
                </a:solidFill>
              </a:rPr>
              <a:t>  "top_causes": ["PRB&gt;80 on CELL-101", "Neighbor list mismatch"],</a:t>
            </a:r>
          </a:p>
          <a:p>
            <a:pPr algn="l">
              <a:defRPr/>
            </a:pPr>
            <a:r>
              <a:rPr sz="2000">
                <a:solidFill>
                  <a:schemeClr val="accent2">
                    <a:lumMod val="75000"/>
                  </a:schemeClr>
                </a:solidFill>
              </a:rPr>
              <a:t>  "next_steps": ["Audit neighbors", "Retune HO margins", "Capacity review CELL-101"]</a:t>
            </a:r>
          </a:p>
          <a:p>
            <a:pPr algn="l">
              <a:defRPr/>
            </a:pPr>
            <a:r>
              <a:rPr sz="2000">
                <a:solidFill>
                  <a:schemeClr val="accent2">
                    <a:lumMod val="75000"/>
                  </a:schemeClr>
                </a:solidFill>
              </a:rPr>
              <a:t>}</a:t>
            </a:r>
          </a:p>
        </p:txBody>
      </p:sp>
      <p:sp>
        <p:nvSpPr>
          <p:cNvPr id="417129516" name="Speech Bubble: Oval 417129515"/>
          <p:cNvSpPr/>
          <p:nvPr/>
        </p:nvSpPr>
        <p:spPr bwMode="auto">
          <a:xfrm>
            <a:off x="7090361" y="5697855"/>
            <a:ext cx="1719877" cy="657224"/>
          </a:xfrm>
          <a:prstGeom prst="wedgeEllipseCallout">
            <a:avLst>
              <a:gd name="adj1" fmla="val -102988"/>
              <a:gd name="adj2" fmla="val -69760"/>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1792156648" name="Rectangle 1792156647"/>
          <p:cNvSpPr/>
          <p:nvPr/>
        </p:nvSpPr>
        <p:spPr bwMode="auto">
          <a:xfrm>
            <a:off x="7384242" y="5943011"/>
            <a:ext cx="1132115" cy="274679"/>
          </a:xfrm>
          <a:prstGeom prst="rect">
            <a:avLst/>
          </a:prstGeom>
          <a:solidFill>
            <a:schemeClr val="bg2">
              <a:alpha val="47000"/>
            </a:schemeClr>
          </a:solidFill>
          <a:ln w="12700">
            <a:solidFill>
              <a:schemeClr val="bg1">
                <a:alpha val="99999"/>
              </a:schemeClr>
            </a:solidFill>
            <a:prstDash val="solid"/>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200" b="1" i="0" u="none">
                <a:solidFill>
                  <a:schemeClr val="bg1"/>
                </a:solidFill>
                <a:latin typeface="Times New Roman"/>
                <a:ea typeface="Times New Roman"/>
                <a:cs typeface="Times New Roman"/>
              </a:rPr>
              <a:t>Good output:</a:t>
            </a:r>
            <a:endParaRPr>
              <a:solidFill>
                <a:schemeClr val="bg1"/>
              </a:solidFill>
            </a:endParaRPr>
          </a:p>
        </p:txBody>
      </p:sp>
      <p:sp>
        <p:nvSpPr>
          <p:cNvPr id="1977818611" name="Slide Number Placeholder 5"/>
          <p:cNvSpPr>
            <a:spLocks noGrp="1"/>
          </p:cNvSpPr>
          <p:nvPr>
            <p:ph type="sldNum" sz="quarter" idx="12"/>
          </p:nvPr>
        </p:nvSpPr>
        <p:spPr bwMode="auto"/>
        <p:txBody>
          <a:bodyPr/>
          <a:lstStyle/>
          <a:p>
            <a:pPr>
              <a:defRPr/>
            </a:pPr>
            <a:fld id="{5C7F08E9-42BD-E7B6-77A0-FC5EA453E59F}"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87424917"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lang="en-US" sz="2000" b="1" i="0" u="none" strike="noStrike" cap="none" spc="0">
                <a:solidFill>
                  <a:srgbClr val="000000"/>
                </a:solidFill>
                <a:highlight>
                  <a:srgbClr val="FFFF00"/>
                </a:highlight>
                <a:latin typeface="SF Pro Display"/>
                <a:ea typeface="SF Pro Display"/>
                <a:cs typeface="SF Pro Display"/>
              </a:rPr>
              <a:t>Generative Adversarial Networks (GANs) in a simple way.</a:t>
            </a:r>
            <a:endParaRPr sz="2000" b="1">
              <a:highlight>
                <a:srgbClr val="FFFF00"/>
              </a:highlight>
              <a:latin typeface="SF Pro Display"/>
              <a:cs typeface="SF Pro Display"/>
            </a:endParaRPr>
          </a:p>
          <a:p>
            <a:pPr>
              <a:defRPr/>
            </a:pPr>
            <a:endParaRPr/>
          </a:p>
        </p:txBody>
      </p:sp>
      <p:pic>
        <p:nvPicPr>
          <p:cNvPr id="1322834129" name="Picture 1322834128"/>
          <p:cNvPicPr>
            <a:picLocks noChangeAspect="1"/>
          </p:cNvPicPr>
          <p:nvPr/>
        </p:nvPicPr>
        <p:blipFill rotWithShape="1">
          <a:blip r:embed="rId3"/>
          <a:stretch/>
        </p:blipFill>
        <p:spPr bwMode="auto">
          <a:xfrm>
            <a:off x="528945" y="1290455"/>
            <a:ext cx="10160029" cy="5142010"/>
          </a:xfrm>
          <a:prstGeom prst="rect">
            <a:avLst/>
          </a:prstGeom>
        </p:spPr>
      </p:pic>
      <p:sp>
        <p:nvSpPr>
          <p:cNvPr id="1334196613" name="Slide Number Placeholder 5"/>
          <p:cNvSpPr>
            <a:spLocks noGrp="1"/>
          </p:cNvSpPr>
          <p:nvPr>
            <p:ph type="sldNum" sz="quarter" idx="12"/>
          </p:nvPr>
        </p:nvSpPr>
        <p:spPr bwMode="auto"/>
        <p:txBody>
          <a:bodyPr/>
          <a:lstStyle/>
          <a:p>
            <a:pPr>
              <a:defRPr/>
            </a:pPr>
            <a:fld id="{52446A85-EBCF-9694-E1AA-6B6305FFCFC8}"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31562155" name="Title 1"/>
          <p:cNvSpPr>
            <a:spLocks noGrp="1"/>
          </p:cNvSpPr>
          <p:nvPr>
            <p:ph type="title"/>
          </p:nvPr>
        </p:nvSpPr>
        <p:spPr bwMode="auto">
          <a:xfrm>
            <a:off x="761999" y="2766218"/>
            <a:ext cx="10515600" cy="1325562"/>
          </a:xfrm>
        </p:spPr>
        <p:txBody>
          <a:bodyPr/>
          <a:lstStyle/>
          <a:p>
            <a:pPr>
              <a:defRPr/>
            </a:pPr>
            <a:r>
              <a:rPr>
                <a:solidFill>
                  <a:srgbClr val="92D050"/>
                </a:solidFill>
              </a:rPr>
              <a:t>LLM Parameters</a:t>
            </a:r>
          </a:p>
        </p:txBody>
      </p:sp>
      <p:sp>
        <p:nvSpPr>
          <p:cNvPr id="865506384" name="Slide Number Placeholder 5"/>
          <p:cNvSpPr>
            <a:spLocks noGrp="1"/>
          </p:cNvSpPr>
          <p:nvPr>
            <p:ph type="sldNum" sz="quarter" idx="12"/>
          </p:nvPr>
        </p:nvSpPr>
        <p:spPr bwMode="auto"/>
        <p:txBody>
          <a:bodyPr/>
          <a:lstStyle/>
          <a:p>
            <a:pPr>
              <a:defRPr/>
            </a:pPr>
            <a:fld id="{729D2984-5DCE-D1EE-6A96-13DA8B55119E}" type="slidenum">
              <a:rPr lang="en-US"/>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91437043" name="Title 1"/>
          <p:cNvSpPr>
            <a:spLocks noGrp="1"/>
          </p:cNvSpPr>
          <p:nvPr>
            <p:ph type="title"/>
          </p:nvPr>
        </p:nvSpPr>
        <p:spPr bwMode="auto"/>
        <p:txBody>
          <a:bodyPr/>
          <a:lstStyle/>
          <a:p>
            <a:pPr>
              <a:defRPr/>
            </a:pPr>
            <a:r>
              <a:t>LLM Parameters - defined</a:t>
            </a:r>
          </a:p>
        </p:txBody>
      </p:sp>
      <p:pic>
        <p:nvPicPr>
          <p:cNvPr id="1562593924" name="Picture 1562593923"/>
          <p:cNvPicPr>
            <a:picLocks noChangeAspect="1"/>
          </p:cNvPicPr>
          <p:nvPr/>
        </p:nvPicPr>
        <p:blipFill rotWithShape="1">
          <a:blip r:embed="rId3"/>
          <a:stretch/>
        </p:blipFill>
        <p:spPr bwMode="auto">
          <a:xfrm>
            <a:off x="1001484" y="1566861"/>
            <a:ext cx="10368995" cy="4515530"/>
          </a:xfrm>
          <a:prstGeom prst="rect">
            <a:avLst/>
          </a:prstGeom>
        </p:spPr>
      </p:pic>
      <p:sp>
        <p:nvSpPr>
          <p:cNvPr id="224876366" name="Slide Number Placeholder 5"/>
          <p:cNvSpPr>
            <a:spLocks noGrp="1"/>
          </p:cNvSpPr>
          <p:nvPr>
            <p:ph type="sldNum" sz="quarter" idx="12"/>
          </p:nvPr>
        </p:nvSpPr>
        <p:spPr bwMode="auto"/>
        <p:txBody>
          <a:bodyPr/>
          <a:lstStyle/>
          <a:p>
            <a:pPr>
              <a:defRPr/>
            </a:pPr>
            <a:fld id="{52F58E1D-A77E-B4D6-E0C3-2591E060107D}" type="slidenum">
              <a:rPr lang="en-US"/>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52039880" name="Title 1"/>
          <p:cNvSpPr>
            <a:spLocks noGrp="1"/>
          </p:cNvSpPr>
          <p:nvPr>
            <p:ph type="title"/>
          </p:nvPr>
        </p:nvSpPr>
        <p:spPr bwMode="auto"/>
        <p:txBody>
          <a:bodyPr/>
          <a:lstStyle/>
          <a:p>
            <a:pPr>
              <a:defRPr/>
            </a:pPr>
            <a:r>
              <a:rPr sz="2200" b="1" i="0" u="none">
                <a:solidFill>
                  <a:srgbClr val="000000"/>
                </a:solidFill>
                <a:latin typeface="Times New Roman"/>
                <a:ea typeface="Times New Roman"/>
                <a:cs typeface="Times New Roman"/>
              </a:rPr>
              <a:t>Types of LLM parameters</a:t>
            </a:r>
            <a:endParaRPr sz="7200"/>
          </a:p>
        </p:txBody>
      </p:sp>
      <p:sp>
        <p:nvSpPr>
          <p:cNvPr id="1269316151" name="Content Placeholder 2"/>
          <p:cNvSpPr>
            <a:spLocks noGrp="1"/>
          </p:cNvSpPr>
          <p:nvPr>
            <p:ph idx="1"/>
          </p:nvPr>
        </p:nvSpPr>
        <p:spPr bwMode="auto"/>
        <p:txBody>
          <a:bodyPr/>
          <a:lstStyle/>
          <a:p>
            <a:pPr marL="0" indent="0">
              <a:buFont typeface="Arial"/>
              <a:buNone/>
              <a:defRPr/>
            </a:pPr>
            <a:r>
              <a:rPr sz="2400" b="0" i="0" u="none">
                <a:solidFill>
                  <a:srgbClr val="000000"/>
                </a:solidFill>
                <a:latin typeface="SF Pro Text"/>
                <a:ea typeface="SF Pro Text"/>
                <a:cs typeface="SF Pro Text"/>
              </a:rPr>
              <a:t>LLM parameters can be sorted into three primary categories: </a:t>
            </a:r>
            <a:endParaRPr sz="10000">
              <a:latin typeface="SF Pro Text"/>
              <a:cs typeface="SF Pro Text"/>
            </a:endParaRPr>
          </a:p>
          <a:p>
            <a:pPr>
              <a:defRPr/>
            </a:pPr>
            <a:r>
              <a:rPr sz="2400" b="0" i="0" u="none">
                <a:solidFill>
                  <a:srgbClr val="000000"/>
                </a:solidFill>
                <a:latin typeface="SF Pro Text"/>
                <a:ea typeface="SF Pro Text"/>
                <a:cs typeface="SF Pro Text"/>
              </a:rPr>
              <a:t>Weights </a:t>
            </a:r>
            <a:endParaRPr sz="10000">
              <a:latin typeface="SF Pro Text"/>
              <a:cs typeface="SF Pro Text"/>
            </a:endParaRPr>
          </a:p>
          <a:p>
            <a:pPr>
              <a:defRPr/>
            </a:pPr>
            <a:r>
              <a:rPr sz="2400" b="0" i="0" u="none">
                <a:solidFill>
                  <a:srgbClr val="000000"/>
                </a:solidFill>
                <a:latin typeface="SF Pro Text"/>
                <a:ea typeface="SF Pro Text"/>
                <a:cs typeface="SF Pro Text"/>
              </a:rPr>
              <a:t>Biases </a:t>
            </a:r>
            <a:endParaRPr sz="10000">
              <a:latin typeface="SF Pro Text"/>
              <a:cs typeface="SF Pro Text"/>
            </a:endParaRPr>
          </a:p>
          <a:p>
            <a:pPr>
              <a:defRPr/>
            </a:pPr>
            <a:r>
              <a:rPr sz="2400" b="0" i="0" u="none">
                <a:solidFill>
                  <a:srgbClr val="000000"/>
                </a:solidFill>
                <a:latin typeface="SF Pro Text"/>
                <a:ea typeface="SF Pro Text"/>
                <a:cs typeface="SF Pro Text"/>
              </a:rPr>
              <a:t>Hyperparameters</a:t>
            </a:r>
            <a:endParaRPr sz="10000">
              <a:latin typeface="SF Pro Text"/>
              <a:cs typeface="SF Pro Text"/>
            </a:endParaRPr>
          </a:p>
        </p:txBody>
      </p:sp>
      <p:sp>
        <p:nvSpPr>
          <p:cNvPr id="1162719125" name="Slide Number Placeholder 5"/>
          <p:cNvSpPr>
            <a:spLocks noGrp="1"/>
          </p:cNvSpPr>
          <p:nvPr>
            <p:ph type="sldNum" sz="quarter" idx="12"/>
          </p:nvPr>
        </p:nvSpPr>
        <p:spPr bwMode="auto"/>
        <p:txBody>
          <a:bodyPr/>
          <a:lstStyle/>
          <a:p>
            <a:pPr>
              <a:defRPr/>
            </a:pPr>
            <a:fld id="{17D40E68-B580-845D-B2F7-3E47D88298CD}"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03549581" name="Title 1"/>
          <p:cNvSpPr>
            <a:spLocks noGrp="1"/>
          </p:cNvSpPr>
          <p:nvPr>
            <p:ph type="title"/>
          </p:nvPr>
        </p:nvSpPr>
        <p:spPr bwMode="auto"/>
        <p:txBody>
          <a:bodyPr/>
          <a:lstStyle/>
          <a:p>
            <a:pPr>
              <a:defRPr/>
            </a:pPr>
            <a:r>
              <a:rPr sz="2600" b="0" i="1" u="none">
                <a:solidFill>
                  <a:srgbClr val="000000"/>
                </a:solidFill>
                <a:latin typeface="Times New Roman"/>
                <a:ea typeface="Times New Roman"/>
                <a:cs typeface="Times New Roman"/>
              </a:rPr>
              <a:t>What</a:t>
            </a:r>
            <a:r>
              <a:rPr sz="2600" b="0" i="0" u="none">
                <a:solidFill>
                  <a:srgbClr val="000000"/>
                </a:solidFill>
                <a:latin typeface="Times New Roman"/>
                <a:ea typeface="Times New Roman"/>
                <a:cs typeface="Times New Roman"/>
              </a:rPr>
              <a:t> an LLM learns and </a:t>
            </a:r>
            <a:r>
              <a:rPr sz="2600" b="0" i="1" u="none">
                <a:solidFill>
                  <a:srgbClr val="000000"/>
                </a:solidFill>
                <a:latin typeface="Times New Roman"/>
                <a:ea typeface="Times New Roman"/>
                <a:cs typeface="Times New Roman"/>
              </a:rPr>
              <a:t>how</a:t>
            </a:r>
            <a:r>
              <a:rPr sz="2600" b="0" i="0" u="none">
                <a:solidFill>
                  <a:srgbClr val="000000"/>
                </a:solidFill>
                <a:latin typeface="Times New Roman"/>
                <a:ea typeface="Times New Roman"/>
                <a:cs typeface="Times New Roman"/>
              </a:rPr>
              <a:t> it learns.</a:t>
            </a:r>
            <a:endParaRPr sz="12000"/>
          </a:p>
        </p:txBody>
      </p:sp>
      <p:sp>
        <p:nvSpPr>
          <p:cNvPr id="492159627"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compatLnSpc="0">
            <a:normAutofit fontScale="95000" lnSpcReduction="1000"/>
          </a:bodyPr>
          <a:lstStyle/>
          <a:p>
            <a:pPr marL="0" indent="0">
              <a:buFont typeface="Arial"/>
              <a:buNone/>
              <a:defRPr/>
            </a:pPr>
            <a:r>
              <a:rPr sz="2000" b="1" i="0" u="none">
                <a:solidFill>
                  <a:srgbClr val="000000"/>
                </a:solidFill>
                <a:latin typeface="SF Pro Text"/>
                <a:ea typeface="SF Pro Text"/>
                <a:cs typeface="SF Pro Text"/>
              </a:rPr>
              <a:t>Big Picture: Parameters vs. Hyperparameters</a:t>
            </a:r>
            <a:endParaRPr sz="2000">
              <a:latin typeface="SF Pro Text"/>
              <a:cs typeface="SF Pro Text"/>
            </a:endParaRPr>
          </a:p>
          <a:p>
            <a:pPr>
              <a:defRPr/>
            </a:pPr>
            <a:r>
              <a:rPr sz="2000" b="1" i="0" u="none">
                <a:solidFill>
                  <a:srgbClr val="000000"/>
                </a:solidFill>
                <a:latin typeface="SF Pro Text"/>
                <a:ea typeface="SF Pro Text"/>
                <a:cs typeface="SF Pro Text"/>
              </a:rPr>
              <a:t>Core Concept:</a:t>
            </a:r>
            <a:r>
              <a:rPr sz="2000" b="0" i="0" u="none">
                <a:solidFill>
                  <a:srgbClr val="000000"/>
                </a:solidFill>
                <a:latin typeface="SF Pro Text"/>
                <a:ea typeface="SF Pro Text"/>
                <a:cs typeface="SF Pro Text"/>
              </a:rPr>
              <a:t> An LLM is a giant network. We need to </a:t>
            </a:r>
            <a:r>
              <a:rPr sz="2000" b="0" i="1" u="none">
                <a:solidFill>
                  <a:srgbClr val="000000"/>
                </a:solidFill>
                <a:latin typeface="SF Pro Text"/>
                <a:ea typeface="SF Pro Text"/>
                <a:cs typeface="SF Pro Text"/>
              </a:rPr>
              <a:t>teach</a:t>
            </a:r>
            <a:r>
              <a:rPr sz="2000" b="0" i="0" u="none">
                <a:solidFill>
                  <a:srgbClr val="000000"/>
                </a:solidFill>
                <a:latin typeface="SF Pro Text"/>
                <a:ea typeface="SF Pro Text"/>
                <a:cs typeface="SF Pro Text"/>
              </a:rPr>
              <a:t> it (train it) and </a:t>
            </a:r>
            <a:r>
              <a:rPr sz="2000" b="0" i="1" u="none">
                <a:solidFill>
                  <a:srgbClr val="000000"/>
                </a:solidFill>
                <a:latin typeface="SF Pro Text"/>
                <a:ea typeface="SF Pro Text"/>
                <a:cs typeface="SF Pro Text"/>
              </a:rPr>
              <a:t>control how</a:t>
            </a:r>
            <a:r>
              <a:rPr sz="2000" b="0" i="0" u="none">
                <a:solidFill>
                  <a:srgbClr val="000000"/>
                </a:solidFill>
                <a:latin typeface="SF Pro Text"/>
                <a:ea typeface="SF Pro Text"/>
                <a:cs typeface="SF Pro Text"/>
              </a:rPr>
              <a:t> it learns.</a:t>
            </a:r>
            <a:endParaRPr sz="2000">
              <a:latin typeface="SF Pro Text"/>
              <a:cs typeface="SF Pro Text"/>
            </a:endParaRPr>
          </a:p>
          <a:p>
            <a:pPr>
              <a:defRPr/>
            </a:pPr>
            <a:r>
              <a:rPr sz="2000" b="1" i="0" u="none">
                <a:solidFill>
                  <a:srgbClr val="000000"/>
                </a:solidFill>
                <a:latin typeface="SF Pro Text"/>
                <a:ea typeface="SF Pro Text"/>
                <a:cs typeface="SF Pro Text"/>
              </a:rPr>
              <a:t>Parameters (Weights &amp; Biases)</a:t>
            </a:r>
            <a:endParaRPr sz="2000">
              <a:latin typeface="SF Pro Text"/>
              <a:cs typeface="SF Pro Text"/>
            </a:endParaRPr>
          </a:p>
          <a:p>
            <a:pPr lvl="1">
              <a:defRPr/>
            </a:pPr>
            <a:r>
              <a:rPr sz="2000" b="1" i="0" u="none">
                <a:solidFill>
                  <a:srgbClr val="000000"/>
                </a:solidFill>
                <a:latin typeface="SF Pro Text"/>
                <a:ea typeface="SF Pro Text"/>
                <a:cs typeface="SF Pro Text"/>
              </a:rPr>
              <a:t>What they are:</a:t>
            </a:r>
            <a:r>
              <a:rPr sz="2000" b="0" i="0" u="none">
                <a:solidFill>
                  <a:srgbClr val="000000"/>
                </a:solidFill>
                <a:latin typeface="SF Pro Text"/>
                <a:ea typeface="SF Pro Text"/>
                <a:cs typeface="SF Pro Text"/>
              </a:rPr>
              <a:t> The </a:t>
            </a:r>
            <a:r>
              <a:rPr sz="2000" b="1" i="0" u="none">
                <a:solidFill>
                  <a:srgbClr val="000000"/>
                </a:solidFill>
                <a:latin typeface="SF Pro Text"/>
                <a:ea typeface="SF Pro Text"/>
                <a:cs typeface="SF Pro Text"/>
              </a:rPr>
              <a:t>internal knowledge</a:t>
            </a:r>
            <a:r>
              <a:rPr sz="2000" b="0" i="0" u="none">
                <a:solidFill>
                  <a:srgbClr val="000000"/>
                </a:solidFill>
                <a:latin typeface="SF Pro Text"/>
                <a:ea typeface="SF Pro Text"/>
                <a:cs typeface="SF Pro Text"/>
              </a:rPr>
              <a:t> of the model.</a:t>
            </a:r>
            <a:endParaRPr sz="2000">
              <a:latin typeface="SF Pro Text"/>
              <a:cs typeface="SF Pro Text"/>
            </a:endParaRPr>
          </a:p>
          <a:p>
            <a:pPr lvl="1">
              <a:defRPr/>
            </a:pPr>
            <a:r>
              <a:rPr sz="2000" b="1" i="0" u="none">
                <a:solidFill>
                  <a:srgbClr val="000000"/>
                </a:solidFill>
                <a:latin typeface="SF Pro Text"/>
                <a:ea typeface="SF Pro Text"/>
                <a:cs typeface="SF Pro Text"/>
              </a:rPr>
              <a:t>Who sets them:</a:t>
            </a:r>
            <a:r>
              <a:rPr sz="2000" b="0" i="0" u="none">
                <a:solidFill>
                  <a:srgbClr val="000000"/>
                </a:solidFill>
                <a:latin typeface="SF Pro Text"/>
                <a:ea typeface="SF Pro Text"/>
                <a:cs typeface="SF Pro Text"/>
              </a:rPr>
              <a:t> The </a:t>
            </a:r>
            <a:r>
              <a:rPr sz="2000" b="1" i="0" u="none">
                <a:solidFill>
                  <a:srgbClr val="000000"/>
                </a:solidFill>
                <a:latin typeface="SF Pro Text"/>
                <a:ea typeface="SF Pro Text"/>
                <a:cs typeface="SF Pro Text"/>
              </a:rPr>
              <a:t>model itself</a:t>
            </a:r>
            <a:r>
              <a:rPr sz="2000" b="0" i="0" u="none">
                <a:solidFill>
                  <a:srgbClr val="000000"/>
                </a:solidFill>
                <a:latin typeface="SF Pro Text"/>
                <a:ea typeface="SF Pro Text"/>
                <a:cs typeface="SF Pro Text"/>
              </a:rPr>
              <a:t> </a:t>
            </a:r>
            <a:r>
              <a:rPr sz="2000" b="0" i="1" u="none">
                <a:solidFill>
                  <a:srgbClr val="000000"/>
                </a:solidFill>
                <a:latin typeface="SF Pro Text"/>
                <a:ea typeface="SF Pro Text"/>
                <a:cs typeface="SF Pro Text"/>
              </a:rPr>
              <a:t>learns</a:t>
            </a:r>
            <a:r>
              <a:rPr sz="2000" b="0" i="0" u="none">
                <a:solidFill>
                  <a:srgbClr val="000000"/>
                </a:solidFill>
                <a:latin typeface="SF Pro Text"/>
                <a:ea typeface="SF Pro Text"/>
                <a:cs typeface="SF Pro Text"/>
              </a:rPr>
              <a:t> them from data during training.</a:t>
            </a:r>
            <a:endParaRPr sz="2000">
              <a:latin typeface="SF Pro Text"/>
              <a:cs typeface="SF Pro Text"/>
            </a:endParaRPr>
          </a:p>
          <a:p>
            <a:pPr lvl="1">
              <a:defRPr/>
            </a:pPr>
            <a:r>
              <a:rPr sz="2000" b="1" i="0" u="none">
                <a:solidFill>
                  <a:srgbClr val="000000"/>
                </a:solidFill>
                <a:latin typeface="SF Pro Text"/>
                <a:ea typeface="SF Pro Text"/>
                <a:cs typeface="SF Pro Text"/>
              </a:rPr>
              <a:t>Analogy:</a:t>
            </a:r>
            <a:r>
              <a:rPr sz="2000" b="0" i="0" u="none">
                <a:solidFill>
                  <a:srgbClr val="000000"/>
                </a:solidFill>
                <a:latin typeface="SF Pro Text"/>
                <a:ea typeface="SF Pro Text"/>
                <a:cs typeface="SF Pro Text"/>
              </a:rPr>
              <a:t> The </a:t>
            </a:r>
            <a:r>
              <a:rPr sz="2000" b="1" i="0" u="none">
                <a:solidFill>
                  <a:srgbClr val="000000"/>
                </a:solidFill>
                <a:latin typeface="SF Pro Text"/>
                <a:ea typeface="SF Pro Text"/>
                <a:cs typeface="SF Pro Text"/>
              </a:rPr>
              <a:t>recipe ingredients and steps</a:t>
            </a:r>
            <a:r>
              <a:rPr sz="2000" b="0" i="0" u="none">
                <a:solidFill>
                  <a:srgbClr val="000000"/>
                </a:solidFill>
                <a:latin typeface="SF Pro Text"/>
                <a:ea typeface="SF Pro Text"/>
                <a:cs typeface="SF Pro Text"/>
              </a:rPr>
              <a:t>. They are the </a:t>
            </a:r>
            <a:r>
              <a:rPr sz="2000" b="0" i="1" u="none">
                <a:solidFill>
                  <a:srgbClr val="000000"/>
                </a:solidFill>
                <a:latin typeface="SF Pro Text"/>
                <a:ea typeface="SF Pro Text"/>
                <a:cs typeface="SF Pro Text"/>
              </a:rPr>
              <a:t>result</a:t>
            </a:r>
            <a:r>
              <a:rPr sz="2000" b="0" i="0" u="none">
                <a:solidFill>
                  <a:srgbClr val="000000"/>
                </a:solidFill>
                <a:latin typeface="SF Pro Text"/>
                <a:ea typeface="SF Pro Text"/>
                <a:cs typeface="SF Pro Text"/>
              </a:rPr>
              <a:t> of testing and finding out what works (e.g., "3 cups of flour," "1 tsp of salt").</a:t>
            </a:r>
            <a:endParaRPr sz="2000">
              <a:latin typeface="SF Pro Text"/>
              <a:cs typeface="SF Pro Text"/>
            </a:endParaRPr>
          </a:p>
          <a:p>
            <a:pPr>
              <a:defRPr/>
            </a:pPr>
            <a:r>
              <a:rPr sz="2000" b="1" i="0" u="none">
                <a:solidFill>
                  <a:srgbClr val="000000"/>
                </a:solidFill>
                <a:latin typeface="SF Pro Text"/>
                <a:ea typeface="SF Pro Text"/>
                <a:cs typeface="SF Pro Text"/>
              </a:rPr>
              <a:t>Hyperparameters</a:t>
            </a:r>
            <a:endParaRPr sz="2000">
              <a:latin typeface="SF Pro Text"/>
              <a:cs typeface="SF Pro Text"/>
            </a:endParaRPr>
          </a:p>
          <a:p>
            <a:pPr lvl="1">
              <a:defRPr/>
            </a:pPr>
            <a:r>
              <a:rPr sz="2000" b="1" i="0" u="none">
                <a:solidFill>
                  <a:srgbClr val="000000"/>
                </a:solidFill>
                <a:latin typeface="SF Pro Text"/>
                <a:ea typeface="SF Pro Text"/>
                <a:cs typeface="SF Pro Text"/>
              </a:rPr>
              <a:t>What they are:</a:t>
            </a:r>
            <a:r>
              <a:rPr sz="2000" b="0" i="0" u="none">
                <a:solidFill>
                  <a:srgbClr val="000000"/>
                </a:solidFill>
                <a:latin typeface="SF Pro Text"/>
                <a:ea typeface="SF Pro Text"/>
                <a:cs typeface="SF Pro Text"/>
              </a:rPr>
              <a:t> The </a:t>
            </a:r>
            <a:r>
              <a:rPr sz="2000" b="1" i="0" u="none">
                <a:solidFill>
                  <a:srgbClr val="000000"/>
                </a:solidFill>
                <a:latin typeface="SF Pro Text"/>
                <a:ea typeface="SF Pro Text"/>
                <a:cs typeface="SF Pro Text"/>
              </a:rPr>
              <a:t>settings for the training process</a:t>
            </a:r>
            <a:r>
              <a:rPr sz="2000" b="0" i="0" u="none">
                <a:solidFill>
                  <a:srgbClr val="000000"/>
                </a:solidFill>
                <a:latin typeface="SF Pro Text"/>
                <a:ea typeface="SF Pro Text"/>
                <a:cs typeface="SF Pro Text"/>
              </a:rPr>
              <a:t>.</a:t>
            </a:r>
            <a:endParaRPr sz="2000">
              <a:latin typeface="SF Pro Text"/>
              <a:cs typeface="SF Pro Text"/>
            </a:endParaRPr>
          </a:p>
          <a:p>
            <a:pPr lvl="1">
              <a:defRPr/>
            </a:pPr>
            <a:r>
              <a:rPr sz="2000" b="1" i="0" u="none">
                <a:solidFill>
                  <a:srgbClr val="000000"/>
                </a:solidFill>
                <a:latin typeface="SF Pro Text"/>
                <a:ea typeface="SF Pro Text"/>
                <a:cs typeface="SF Pro Text"/>
              </a:rPr>
              <a:t>Who sets them:</a:t>
            </a:r>
            <a:r>
              <a:rPr sz="2000" b="0" i="0" u="none">
                <a:solidFill>
                  <a:srgbClr val="000000"/>
                </a:solidFill>
                <a:latin typeface="SF Pro Text"/>
                <a:ea typeface="SF Pro Text"/>
                <a:cs typeface="SF Pro Text"/>
              </a:rPr>
              <a:t> The </a:t>
            </a:r>
            <a:r>
              <a:rPr sz="2000" b="1" i="0" u="none">
                <a:solidFill>
                  <a:srgbClr val="000000"/>
                </a:solidFill>
                <a:latin typeface="SF Pro Text"/>
                <a:ea typeface="SF Pro Text"/>
                <a:cs typeface="SF Pro Text"/>
              </a:rPr>
              <a:t>human engineer</a:t>
            </a:r>
            <a:r>
              <a:rPr sz="2000" b="0" i="0" u="none">
                <a:solidFill>
                  <a:srgbClr val="000000"/>
                </a:solidFill>
                <a:latin typeface="SF Pro Text"/>
                <a:ea typeface="SF Pro Text"/>
                <a:cs typeface="SF Pro Text"/>
              </a:rPr>
              <a:t> </a:t>
            </a:r>
            <a:r>
              <a:rPr sz="2000" b="0" i="1" u="none">
                <a:solidFill>
                  <a:srgbClr val="000000"/>
                </a:solidFill>
                <a:latin typeface="SF Pro Text"/>
                <a:ea typeface="SF Pro Text"/>
                <a:cs typeface="SF Pro Text"/>
              </a:rPr>
              <a:t>before</a:t>
            </a:r>
            <a:r>
              <a:rPr sz="2000" b="0" i="0" u="none">
                <a:solidFill>
                  <a:srgbClr val="000000"/>
                </a:solidFill>
                <a:latin typeface="SF Pro Text"/>
                <a:ea typeface="SF Pro Text"/>
                <a:cs typeface="SF Pro Text"/>
              </a:rPr>
              <a:t> training starts.</a:t>
            </a:r>
            <a:endParaRPr sz="2000" b="0" i="0" u="none">
              <a:solidFill>
                <a:srgbClr val="000000"/>
              </a:solidFill>
              <a:latin typeface="SF Pro Text"/>
              <a:cs typeface="SF Pro Text"/>
            </a:endParaRPr>
          </a:p>
          <a:p>
            <a:pPr lvl="1">
              <a:defRPr/>
            </a:pPr>
            <a:r>
              <a:rPr sz="2000" b="1" i="0" u="none">
                <a:solidFill>
                  <a:srgbClr val="000000"/>
                </a:solidFill>
                <a:latin typeface="SF Pro Text"/>
                <a:ea typeface="SF Pro Text"/>
                <a:cs typeface="SF Pro Text"/>
              </a:rPr>
              <a:t>Analogy:</a:t>
            </a:r>
            <a:r>
              <a:rPr sz="2000" b="0" i="0" u="none">
                <a:solidFill>
                  <a:srgbClr val="000000"/>
                </a:solidFill>
                <a:latin typeface="SF Pro Text"/>
                <a:ea typeface="SF Pro Text"/>
                <a:cs typeface="SF Pro Text"/>
              </a:rPr>
              <a:t> The </a:t>
            </a:r>
            <a:r>
              <a:rPr sz="2000" b="1" i="0" u="none">
                <a:solidFill>
                  <a:srgbClr val="000000"/>
                </a:solidFill>
                <a:latin typeface="SF Pro Text"/>
                <a:ea typeface="SF Pro Text"/>
                <a:cs typeface="SF Pro Text"/>
              </a:rPr>
              <a:t>oven settings</a:t>
            </a:r>
            <a:r>
              <a:rPr sz="2000" b="0" i="0" u="none">
                <a:solidFill>
                  <a:srgbClr val="000000"/>
                </a:solidFill>
                <a:latin typeface="SF Pro Text"/>
                <a:ea typeface="SF Pro Text"/>
                <a:cs typeface="SF Pro Text"/>
              </a:rPr>
              <a:t>. We decide to "bake at $350^{\circ}$F for 40 minutes." These settings </a:t>
            </a:r>
            <a:r>
              <a:rPr sz="2000" b="0" i="1" u="none">
                <a:solidFill>
                  <a:srgbClr val="000000"/>
                </a:solidFill>
                <a:latin typeface="SF Pro Text"/>
                <a:ea typeface="SF Pro Text"/>
                <a:cs typeface="SF Pro Text"/>
              </a:rPr>
              <a:t>control</a:t>
            </a:r>
            <a:r>
              <a:rPr sz="2000" b="0" i="0" u="none">
                <a:solidFill>
                  <a:srgbClr val="000000"/>
                </a:solidFill>
                <a:latin typeface="SF Pro Text"/>
                <a:ea typeface="SF Pro Text"/>
                <a:cs typeface="SF Pro Text"/>
              </a:rPr>
              <a:t> how the recipe (the parameters) gets cooked.</a:t>
            </a:r>
            <a:endParaRPr sz="2000">
              <a:latin typeface="SF Pro Text"/>
              <a:cs typeface="SF Pro Text"/>
            </a:endParaRPr>
          </a:p>
        </p:txBody>
      </p:sp>
      <p:sp>
        <p:nvSpPr>
          <p:cNvPr id="1821458925" name="Slide Number Placeholder 5"/>
          <p:cNvSpPr>
            <a:spLocks noGrp="1"/>
          </p:cNvSpPr>
          <p:nvPr>
            <p:ph type="sldNum" sz="quarter" idx="12"/>
          </p:nvPr>
        </p:nvSpPr>
        <p:spPr bwMode="auto"/>
        <p:txBody>
          <a:bodyPr/>
          <a:lstStyle/>
          <a:p>
            <a:pPr>
              <a:defRPr/>
            </a:pPr>
            <a:fld id="{7117BAE7-88B9-9FB1-CEF5-E9248DB0F576}"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82848088" name="Title 1"/>
          <p:cNvSpPr>
            <a:spLocks noGrp="1"/>
          </p:cNvSpPr>
          <p:nvPr>
            <p:ph type="title"/>
          </p:nvPr>
        </p:nvSpPr>
        <p:spPr bwMode="auto">
          <a:xfrm>
            <a:off x="838198" y="317499"/>
            <a:ext cx="10515600" cy="1325562"/>
          </a:xfrm>
        </p:spPr>
        <p:txBody>
          <a:bodyPr/>
          <a:lstStyle/>
          <a:p>
            <a:pPr>
              <a:defRPr/>
            </a:pPr>
            <a:r>
              <a:rPr sz="2400" b="1" i="0" u="none">
                <a:solidFill>
                  <a:srgbClr val="000000"/>
                </a:solidFill>
                <a:latin typeface="Times New Roman"/>
                <a:ea typeface="Times New Roman"/>
                <a:cs typeface="Times New Roman"/>
              </a:rPr>
              <a:t>Deep Dive: Parameters - WEIGHTS</a:t>
            </a:r>
            <a:endParaRPr sz="11000" b="1"/>
          </a:p>
        </p:txBody>
      </p:sp>
      <p:sp>
        <p:nvSpPr>
          <p:cNvPr id="1332679244" name="Content Placeholder 2"/>
          <p:cNvSpPr>
            <a:spLocks noGrp="1"/>
          </p:cNvSpPr>
          <p:nvPr>
            <p:ph idx="1"/>
          </p:nvPr>
        </p:nvSpPr>
        <p:spPr bwMode="auto">
          <a:xfrm>
            <a:off x="838197" y="1520823"/>
            <a:ext cx="11055837" cy="4834255"/>
          </a:xfrm>
        </p:spPr>
        <p:txBody>
          <a:bodyPr vertOverflow="overflow" horzOverflow="overflow" vert="horz" wrap="square" lIns="91440" tIns="45720" rIns="91440" bIns="45720" numCol="1" spcCol="0" rtlCol="0" fromWordArt="0" anchor="t" anchorCtr="0" forceAA="0" compatLnSpc="0">
            <a:normAutofit fontScale="92500" lnSpcReduction="13000"/>
          </a:bodyPr>
          <a:lstStyle/>
          <a:p>
            <a:pPr>
              <a:defRPr/>
            </a:pPr>
            <a:r>
              <a:rPr sz="2400" b="1" i="0" u="none">
                <a:solidFill>
                  <a:srgbClr val="000000"/>
                </a:solidFill>
                <a:latin typeface="SF Pro Text"/>
                <a:ea typeface="SF Pro Text"/>
                <a:cs typeface="SF Pro Text"/>
              </a:rPr>
              <a:t>What are they?</a:t>
            </a:r>
            <a:endParaRPr sz="2400">
              <a:latin typeface="SF Pro Text"/>
              <a:cs typeface="SF Pro Text"/>
            </a:endParaRPr>
          </a:p>
          <a:p>
            <a:pPr lvl="1">
              <a:defRPr/>
            </a:pPr>
            <a:r>
              <a:rPr sz="2400" b="0" i="0" u="none">
                <a:solidFill>
                  <a:srgbClr val="000000"/>
                </a:solidFill>
                <a:latin typeface="SF Pro Text"/>
                <a:ea typeface="SF Pro Text"/>
                <a:cs typeface="SF Pro Text"/>
              </a:rPr>
              <a:t>Numbers that define the </a:t>
            </a:r>
            <a:r>
              <a:rPr sz="2400" b="1" i="0" u="none">
                <a:solidFill>
                  <a:srgbClr val="000000"/>
                </a:solidFill>
                <a:latin typeface="SF Pro Text"/>
                <a:ea typeface="SF Pro Text"/>
                <a:cs typeface="SF Pro Text"/>
              </a:rPr>
              <a:t>strength and importance</a:t>
            </a:r>
            <a:r>
              <a:rPr sz="2400" b="0" i="0" u="none">
                <a:solidFill>
                  <a:srgbClr val="000000"/>
                </a:solidFill>
                <a:latin typeface="SF Pro Text"/>
                <a:ea typeface="SF Pro Text"/>
                <a:cs typeface="SF Pro Text"/>
              </a:rPr>
              <a:t> of the connection between words (or concepts).</a:t>
            </a:r>
            <a:endParaRPr sz="2400">
              <a:latin typeface="SF Pro Text"/>
              <a:cs typeface="SF Pro Text"/>
            </a:endParaRPr>
          </a:p>
          <a:p>
            <a:pPr lvl="1">
              <a:defRPr/>
            </a:pPr>
            <a:r>
              <a:rPr sz="2400" b="0" i="0" u="none">
                <a:solidFill>
                  <a:srgbClr val="000000"/>
                </a:solidFill>
                <a:latin typeface="SF Pro Text"/>
                <a:ea typeface="SF Pro Text"/>
                <a:cs typeface="SF Pro Text"/>
              </a:rPr>
              <a:t>They are the </a:t>
            </a:r>
            <a:r>
              <a:rPr sz="2400" b="0" i="1" u="none">
                <a:solidFill>
                  <a:srgbClr val="000000"/>
                </a:solidFill>
                <a:latin typeface="SF Pro Text"/>
                <a:ea typeface="SF Pro Text"/>
                <a:cs typeface="SF Pro Text"/>
              </a:rPr>
              <a:t>vast majority</a:t>
            </a:r>
            <a:r>
              <a:rPr sz="2400" b="0" i="0" u="none">
                <a:solidFill>
                  <a:srgbClr val="000000"/>
                </a:solidFill>
                <a:latin typeface="SF Pro Text"/>
                <a:ea typeface="SF Pro Text"/>
                <a:cs typeface="SF Pro Text"/>
              </a:rPr>
              <a:t> of all parameters (billions of them!).</a:t>
            </a:r>
            <a:endParaRPr sz="2400">
              <a:latin typeface="SF Pro Text"/>
              <a:cs typeface="SF Pro Text"/>
            </a:endParaRPr>
          </a:p>
          <a:p>
            <a:pPr lvl="1">
              <a:defRPr/>
            </a:pPr>
            <a:r>
              <a:rPr sz="2400" b="0" i="0" u="none">
                <a:solidFill>
                  <a:srgbClr val="000000"/>
                </a:solidFill>
                <a:latin typeface="SF Pro Text"/>
                <a:ea typeface="SF Pro Text"/>
                <a:cs typeface="SF Pro Text"/>
              </a:rPr>
              <a:t>Weights can be positive (excitatory) or negative (inhibitory).</a:t>
            </a:r>
            <a:endParaRPr sz="2400">
              <a:latin typeface="SF Pro Text"/>
              <a:cs typeface="SF Pro Text"/>
            </a:endParaRPr>
          </a:p>
          <a:p>
            <a:pPr>
              <a:defRPr/>
            </a:pPr>
            <a:r>
              <a:rPr sz="2400" b="1" i="0" u="none">
                <a:solidFill>
                  <a:srgbClr val="000000"/>
                </a:solidFill>
                <a:latin typeface="SF Pro Text"/>
                <a:ea typeface="SF Pro Text"/>
                <a:cs typeface="SF Pro Text"/>
              </a:rPr>
              <a:t>Simple Analogy: Word Association</a:t>
            </a:r>
            <a:endParaRPr sz="2400">
              <a:latin typeface="SF Pro Text"/>
              <a:cs typeface="SF Pro Text"/>
            </a:endParaRPr>
          </a:p>
          <a:p>
            <a:pPr lvl="1">
              <a:defRPr/>
            </a:pPr>
            <a:r>
              <a:rPr sz="2400" b="0" i="0" u="none">
                <a:solidFill>
                  <a:srgbClr val="000000"/>
                </a:solidFill>
                <a:latin typeface="SF Pro Text"/>
                <a:ea typeface="SF Pro Text"/>
                <a:cs typeface="SF Pro Text"/>
              </a:rPr>
              <a:t>Think of weights as the </a:t>
            </a:r>
            <a:r>
              <a:rPr sz="2400" b="0" i="1" u="none">
                <a:solidFill>
                  <a:srgbClr val="000000"/>
                </a:solidFill>
                <a:latin typeface="SF Pro Text"/>
                <a:ea typeface="SF Pro Text"/>
                <a:cs typeface="SF Pro Text"/>
              </a:rPr>
              <a:t>strength</a:t>
            </a:r>
            <a:r>
              <a:rPr sz="2400" b="0" i="0" u="none">
                <a:solidFill>
                  <a:srgbClr val="000000"/>
                </a:solidFill>
                <a:latin typeface="SF Pro Text"/>
                <a:ea typeface="SF Pro Text"/>
                <a:cs typeface="SF Pro Text"/>
              </a:rPr>
              <a:t> of the "string" connecting two words.</a:t>
            </a:r>
            <a:endParaRPr sz="2400">
              <a:latin typeface="SF Pro Text"/>
              <a:cs typeface="SF Pro Text"/>
            </a:endParaRPr>
          </a:p>
          <a:p>
            <a:pPr lvl="1">
              <a:defRPr/>
            </a:pPr>
            <a:r>
              <a:rPr sz="2400" b="0" i="0" u="none">
                <a:solidFill>
                  <a:srgbClr val="000000"/>
                </a:solidFill>
                <a:latin typeface="SF Pro Text"/>
                <a:ea typeface="SF Pro Text"/>
                <a:cs typeface="SF Pro Text"/>
              </a:rPr>
              <a:t>The string between "The capital of France is" and "Paris" has a very </a:t>
            </a:r>
            <a:r>
              <a:rPr sz="2400" b="1" i="0" u="none">
                <a:solidFill>
                  <a:srgbClr val="000000"/>
                </a:solidFill>
                <a:latin typeface="SF Pro Text"/>
                <a:ea typeface="SF Pro Text"/>
                <a:cs typeface="SF Pro Text"/>
              </a:rPr>
              <a:t>strong, positive weight</a:t>
            </a:r>
            <a:r>
              <a:rPr sz="2400" b="0" i="0" u="none">
                <a:solidFill>
                  <a:srgbClr val="000000"/>
                </a:solidFill>
                <a:latin typeface="SF Pro Text"/>
                <a:ea typeface="SF Pro Text"/>
                <a:cs typeface="SF Pro Text"/>
              </a:rPr>
              <a:t>.</a:t>
            </a:r>
            <a:endParaRPr sz="2400">
              <a:latin typeface="SF Pro Text"/>
              <a:cs typeface="SF Pro Text"/>
            </a:endParaRPr>
          </a:p>
          <a:p>
            <a:pPr lvl="1">
              <a:defRPr/>
            </a:pPr>
            <a:r>
              <a:rPr sz="2400" b="0" i="0" u="none">
                <a:solidFill>
                  <a:srgbClr val="000000"/>
                </a:solidFill>
                <a:latin typeface="SF Pro Text"/>
                <a:ea typeface="SF Pro Text"/>
                <a:cs typeface="SF Pro Text"/>
              </a:rPr>
              <a:t>The string between "The capital of France is" and "Tokyo" has a </a:t>
            </a:r>
            <a:r>
              <a:rPr sz="2400" b="1" i="0" u="none">
                <a:solidFill>
                  <a:srgbClr val="000000"/>
                </a:solidFill>
                <a:latin typeface="SF Pro Text"/>
                <a:ea typeface="SF Pro Text"/>
                <a:cs typeface="SF Pro Text"/>
              </a:rPr>
              <a:t>strong, negative weight</a:t>
            </a:r>
            <a:r>
              <a:rPr sz="2400" b="0" i="0" u="none">
                <a:solidFill>
                  <a:srgbClr val="000000"/>
                </a:solidFill>
                <a:latin typeface="SF Pro Text"/>
                <a:ea typeface="SF Pro Text"/>
                <a:cs typeface="SF Pro Text"/>
              </a:rPr>
              <a:t>.</a:t>
            </a:r>
            <a:endParaRPr sz="2400">
              <a:latin typeface="SF Pro Text"/>
              <a:cs typeface="SF Pro Text"/>
            </a:endParaRPr>
          </a:p>
          <a:p>
            <a:pPr>
              <a:defRPr/>
            </a:pPr>
            <a:r>
              <a:rPr sz="2400" b="1" i="0" u="none">
                <a:solidFill>
                  <a:srgbClr val="000000"/>
                </a:solidFill>
                <a:latin typeface="SF Pro Text"/>
                <a:ea typeface="SF Pro Text"/>
                <a:cs typeface="SF Pro Text"/>
              </a:rPr>
              <a:t>Simple Use Case: Autocomplete</a:t>
            </a:r>
            <a:endParaRPr sz="2400">
              <a:latin typeface="SF Pro Text"/>
              <a:cs typeface="SF Pro Text"/>
            </a:endParaRPr>
          </a:p>
          <a:p>
            <a:pPr lvl="1">
              <a:defRPr/>
            </a:pPr>
            <a:r>
              <a:rPr sz="2400" b="0" i="0" u="none">
                <a:solidFill>
                  <a:srgbClr val="000000"/>
                </a:solidFill>
                <a:latin typeface="SF Pro Text"/>
                <a:ea typeface="SF Pro Text"/>
                <a:cs typeface="SF Pro Text"/>
              </a:rPr>
              <a:t>When you type "I'd like a cup of...", the model predicts "coffee."</a:t>
            </a:r>
            <a:endParaRPr sz="2400" b="0" i="0" u="none">
              <a:solidFill>
                <a:srgbClr val="000000"/>
              </a:solidFill>
              <a:latin typeface="SF Pro Text"/>
              <a:cs typeface="SF Pro Text"/>
            </a:endParaRPr>
          </a:p>
          <a:p>
            <a:pPr lvl="1">
              <a:defRPr/>
            </a:pPr>
            <a:r>
              <a:rPr sz="2400" b="0" i="0" u="none">
                <a:solidFill>
                  <a:srgbClr val="000000"/>
                </a:solidFill>
                <a:latin typeface="SF Pro Text"/>
                <a:ea typeface="SF Pro Text"/>
                <a:cs typeface="SF Pro Text"/>
              </a:rPr>
              <a:t>This is because the </a:t>
            </a:r>
            <a:r>
              <a:rPr sz="2400" b="1" i="0" u="none">
                <a:solidFill>
                  <a:srgbClr val="000000"/>
                </a:solidFill>
                <a:latin typeface="SF Pro Text"/>
                <a:ea typeface="SF Pro Text"/>
                <a:cs typeface="SF Pro Text"/>
              </a:rPr>
              <a:t>weights</a:t>
            </a:r>
            <a:r>
              <a:rPr sz="2400" b="0" i="0" u="none">
                <a:solidFill>
                  <a:srgbClr val="000000"/>
                </a:solidFill>
                <a:latin typeface="SF Pro Text"/>
                <a:ea typeface="SF Pro Text"/>
                <a:cs typeface="SF Pro Text"/>
              </a:rPr>
              <a:t> it learned from reading billions of sentences create a strong, positive connection from the phrase "cup of" to the word "coffee."</a:t>
            </a:r>
            <a:endParaRPr sz="2400">
              <a:latin typeface="SF Pro Text"/>
              <a:cs typeface="SF Pro Text"/>
            </a:endParaRPr>
          </a:p>
        </p:txBody>
      </p:sp>
      <p:sp>
        <p:nvSpPr>
          <p:cNvPr id="503614363" name="Slide Number Placeholder 5"/>
          <p:cNvSpPr>
            <a:spLocks noGrp="1"/>
          </p:cNvSpPr>
          <p:nvPr>
            <p:ph type="sldNum" sz="quarter" idx="12"/>
          </p:nvPr>
        </p:nvSpPr>
        <p:spPr bwMode="auto"/>
        <p:txBody>
          <a:bodyPr/>
          <a:lstStyle/>
          <a:p>
            <a:pPr>
              <a:defRPr/>
            </a:pPr>
            <a:fld id="{1C0D5FD1-BA61-2D51-7E11-E4D0D4911AA1}"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63977643" name="Title 1"/>
          <p:cNvSpPr>
            <a:spLocks noGrp="1"/>
          </p:cNvSpPr>
          <p:nvPr>
            <p:ph type="title"/>
          </p:nvPr>
        </p:nvSpPr>
        <p:spPr bwMode="auto"/>
        <p:txBody>
          <a:bodyPr/>
          <a:lstStyle/>
          <a:p>
            <a:pPr>
              <a:defRPr/>
            </a:pPr>
            <a:r>
              <a:rPr sz="2000" b="1" i="0" u="none">
                <a:solidFill>
                  <a:srgbClr val="000000"/>
                </a:solidFill>
                <a:latin typeface="Times New Roman"/>
                <a:ea typeface="Times New Roman"/>
                <a:cs typeface="Times New Roman"/>
              </a:rPr>
              <a:t>Deep Dive: Parameters - BIASES</a:t>
            </a:r>
            <a:endParaRPr sz="9000" b="1"/>
          </a:p>
        </p:txBody>
      </p:sp>
      <p:sp>
        <p:nvSpPr>
          <p:cNvPr id="1418281773" name="Content Placeholder 2"/>
          <p:cNvSpPr>
            <a:spLocks noGrp="1"/>
          </p:cNvSpPr>
          <p:nvPr>
            <p:ph idx="1"/>
          </p:nvPr>
        </p:nvSpPr>
        <p:spPr bwMode="auto">
          <a:xfrm>
            <a:off x="841246" y="1690687"/>
            <a:ext cx="10515600" cy="4786311"/>
          </a:xfrm>
        </p:spPr>
        <p:txBody>
          <a:bodyPr vertOverflow="overflow" horzOverflow="overflow" vert="horz" wrap="square" lIns="91440" tIns="45720" rIns="91440" bIns="45720" numCol="1" spcCol="0" rtlCol="0" fromWordArt="0" anchor="t" anchorCtr="0" forceAA="0" compatLnSpc="0">
            <a:normAutofit fontScale="92500" lnSpcReduction="20000"/>
          </a:bodyPr>
          <a:lstStyle/>
          <a:p>
            <a:pPr>
              <a:defRPr/>
            </a:pPr>
            <a:r>
              <a:rPr sz="2400" b="1" i="0" u="none">
                <a:solidFill>
                  <a:srgbClr val="000000"/>
                </a:solidFill>
                <a:latin typeface="SF Pro Text"/>
                <a:ea typeface="SF Pro Text"/>
                <a:cs typeface="SF Pro Text"/>
              </a:rPr>
              <a:t>What are they?</a:t>
            </a:r>
            <a:endParaRPr sz="2400">
              <a:latin typeface="SF Pro Text"/>
              <a:cs typeface="SF Pro Text"/>
            </a:endParaRPr>
          </a:p>
          <a:p>
            <a:pPr lvl="1">
              <a:defRPr/>
            </a:pPr>
            <a:r>
              <a:rPr sz="2400" b="0" i="0" u="none">
                <a:solidFill>
                  <a:srgbClr val="000000"/>
                </a:solidFill>
                <a:latin typeface="SF Pro Text"/>
                <a:ea typeface="SF Pro Text"/>
                <a:cs typeface="SF Pro Text"/>
              </a:rPr>
              <a:t>An </a:t>
            </a:r>
            <a:r>
              <a:rPr sz="2400" b="0" i="1" u="none">
                <a:solidFill>
                  <a:srgbClr val="000000"/>
                </a:solidFill>
                <a:latin typeface="SF Pro Text"/>
                <a:ea typeface="SF Pro Text"/>
                <a:cs typeface="SF Pro Text"/>
              </a:rPr>
              <a:t>extra</a:t>
            </a:r>
            <a:r>
              <a:rPr sz="2400" b="0" i="0" u="none">
                <a:solidFill>
                  <a:srgbClr val="000000"/>
                </a:solidFill>
                <a:latin typeface="SF Pro Text"/>
                <a:ea typeface="SF Pro Text"/>
                <a:cs typeface="SF Pro Text"/>
              </a:rPr>
              <a:t> number added to the calculation.</a:t>
            </a:r>
            <a:endParaRPr sz="2400">
              <a:latin typeface="SF Pro Text"/>
              <a:cs typeface="SF Pro Text"/>
            </a:endParaRPr>
          </a:p>
          <a:p>
            <a:pPr lvl="1">
              <a:defRPr/>
            </a:pPr>
            <a:r>
              <a:rPr sz="2400" b="0" i="0" u="none">
                <a:solidFill>
                  <a:srgbClr val="000000"/>
                </a:solidFill>
                <a:latin typeface="SF Pro Text"/>
                <a:ea typeface="SF Pro Text"/>
                <a:cs typeface="SF Pro Text"/>
              </a:rPr>
              <a:t>A bias provides a "default tilt" or "baseline preference" for a word.</a:t>
            </a:r>
            <a:endParaRPr sz="2400">
              <a:latin typeface="SF Pro Text"/>
              <a:cs typeface="SF Pro Text"/>
            </a:endParaRPr>
          </a:p>
          <a:p>
            <a:pPr lvl="1">
              <a:defRPr/>
            </a:pPr>
            <a:r>
              <a:rPr sz="2400" b="0" i="0" u="none">
                <a:solidFill>
                  <a:srgbClr val="000000"/>
                </a:solidFill>
                <a:latin typeface="SF Pro Text"/>
                <a:ea typeface="SF Pro Text"/>
                <a:cs typeface="SF Pro Text"/>
              </a:rPr>
              <a:t>It helps the model decide </a:t>
            </a:r>
            <a:r>
              <a:rPr sz="2400" b="0" i="1" u="none">
                <a:solidFill>
                  <a:srgbClr val="000000"/>
                </a:solidFill>
                <a:latin typeface="SF Pro Text"/>
                <a:ea typeface="SF Pro Text"/>
                <a:cs typeface="SF Pro Text"/>
              </a:rPr>
              <a:t>how easy it is</a:t>
            </a:r>
            <a:r>
              <a:rPr sz="2400" b="0" i="0" u="none">
                <a:solidFill>
                  <a:srgbClr val="000000"/>
                </a:solidFill>
                <a:latin typeface="SF Pro Text"/>
                <a:ea typeface="SF Pro Text"/>
                <a:cs typeface="SF Pro Text"/>
              </a:rPr>
              <a:t> for a word to be chosen, </a:t>
            </a:r>
            <a:r>
              <a:rPr sz="2400" b="0" i="1" u="none">
                <a:solidFill>
                  <a:srgbClr val="000000"/>
                </a:solidFill>
                <a:latin typeface="SF Pro Text"/>
                <a:ea typeface="SF Pro Text"/>
                <a:cs typeface="SF Pro Text"/>
              </a:rPr>
              <a:t>regardless</a:t>
            </a:r>
            <a:r>
              <a:rPr sz="2400" b="0" i="0" u="none">
                <a:solidFill>
                  <a:srgbClr val="000000"/>
                </a:solidFill>
                <a:latin typeface="SF Pro Text"/>
                <a:ea typeface="SF Pro Text"/>
                <a:cs typeface="SF Pro Text"/>
              </a:rPr>
              <a:t> of the input context.</a:t>
            </a:r>
            <a:endParaRPr sz="2400">
              <a:latin typeface="SF Pro Text"/>
              <a:cs typeface="SF Pro Text"/>
            </a:endParaRPr>
          </a:p>
          <a:p>
            <a:pPr>
              <a:defRPr/>
            </a:pPr>
            <a:r>
              <a:rPr sz="2400" b="1" i="0" u="none">
                <a:solidFill>
                  <a:srgbClr val="000000"/>
                </a:solidFill>
                <a:latin typeface="SF Pro Text"/>
                <a:ea typeface="SF Pro Text"/>
                <a:cs typeface="SF Pro Text"/>
              </a:rPr>
              <a:t>Simple Analogy: A "Head Start"</a:t>
            </a:r>
            <a:endParaRPr sz="2400">
              <a:latin typeface="SF Pro Text"/>
              <a:cs typeface="SF Pro Text"/>
            </a:endParaRPr>
          </a:p>
          <a:p>
            <a:pPr lvl="1">
              <a:defRPr/>
            </a:pPr>
            <a:r>
              <a:rPr sz="2400" b="0" i="0" u="none">
                <a:solidFill>
                  <a:srgbClr val="000000"/>
                </a:solidFill>
                <a:latin typeface="SF Pro Text"/>
                <a:ea typeface="SF Pro Text"/>
                <a:cs typeface="SF Pro Text"/>
              </a:rPr>
              <a:t>Think of a race. A bias is a "head start" given to a runner.</a:t>
            </a:r>
            <a:endParaRPr sz="2400">
              <a:latin typeface="SF Pro Text"/>
              <a:cs typeface="SF Pro Text"/>
            </a:endParaRPr>
          </a:p>
          <a:p>
            <a:pPr lvl="1">
              <a:defRPr/>
            </a:pPr>
            <a:r>
              <a:rPr sz="2400" b="0" i="0" u="none">
                <a:solidFill>
                  <a:srgbClr val="000000"/>
                </a:solidFill>
                <a:latin typeface="SF Pro Text"/>
                <a:ea typeface="SF Pro Text"/>
                <a:cs typeface="SF Pro Text"/>
              </a:rPr>
              <a:t>A high bias means a word is </a:t>
            </a:r>
            <a:r>
              <a:rPr sz="2400" b="0" i="1" u="none">
                <a:solidFill>
                  <a:srgbClr val="000000"/>
                </a:solidFill>
                <a:latin typeface="SF Pro Text"/>
                <a:ea typeface="SF Pro Text"/>
                <a:cs typeface="SF Pro Text"/>
              </a:rPr>
              <a:t>generally</a:t>
            </a:r>
            <a:r>
              <a:rPr sz="2400" b="0" i="0" u="none">
                <a:solidFill>
                  <a:srgbClr val="000000"/>
                </a:solidFill>
                <a:latin typeface="SF Pro Text"/>
                <a:ea typeface="SF Pro Text"/>
                <a:cs typeface="SF Pro Text"/>
              </a:rPr>
              <a:t> more likely to be chosen, even before we look at the weights from the input words.</a:t>
            </a:r>
            <a:endParaRPr sz="2400">
              <a:latin typeface="SF Pro Text"/>
              <a:cs typeface="SF Pro Text"/>
            </a:endParaRPr>
          </a:p>
          <a:p>
            <a:pPr>
              <a:defRPr/>
            </a:pPr>
            <a:r>
              <a:rPr sz="2400" b="1" i="0" u="none">
                <a:solidFill>
                  <a:srgbClr val="000000"/>
                </a:solidFill>
                <a:latin typeface="SF Pro Text"/>
                <a:ea typeface="SF Pro Text"/>
                <a:cs typeface="SF Pro Text"/>
              </a:rPr>
              <a:t>Simple Use Case: Word Frequency</a:t>
            </a:r>
            <a:endParaRPr sz="2400">
              <a:latin typeface="SF Pro Text"/>
              <a:cs typeface="SF Pro Text"/>
            </a:endParaRPr>
          </a:p>
          <a:p>
            <a:pPr lvl="1">
              <a:defRPr/>
            </a:pPr>
            <a:r>
              <a:rPr sz="2400" b="0" i="0" u="none">
                <a:solidFill>
                  <a:srgbClr val="000000"/>
                </a:solidFill>
                <a:latin typeface="SF Pro Text"/>
                <a:ea typeface="SF Pro Text"/>
                <a:cs typeface="SF Pro Text"/>
              </a:rPr>
              <a:t>The word "the" is </a:t>
            </a:r>
            <a:r>
              <a:rPr sz="2400" b="0" i="1" u="none">
                <a:solidFill>
                  <a:srgbClr val="000000"/>
                </a:solidFill>
                <a:latin typeface="SF Pro Text"/>
                <a:ea typeface="SF Pro Text"/>
                <a:cs typeface="SF Pro Text"/>
              </a:rPr>
              <a:t>extremely</a:t>
            </a:r>
            <a:r>
              <a:rPr sz="2400" b="0" i="0" u="none">
                <a:solidFill>
                  <a:srgbClr val="000000"/>
                </a:solidFill>
                <a:latin typeface="SF Pro Text"/>
                <a:ea typeface="SF Pro Text"/>
                <a:cs typeface="SF Pro Text"/>
              </a:rPr>
              <a:t> common in English.</a:t>
            </a:r>
            <a:endParaRPr sz="2400">
              <a:latin typeface="SF Pro Text"/>
              <a:cs typeface="SF Pro Text"/>
            </a:endParaRPr>
          </a:p>
          <a:p>
            <a:pPr lvl="1">
              <a:defRPr/>
            </a:pPr>
            <a:r>
              <a:rPr sz="2400" b="0" i="0" u="none">
                <a:solidFill>
                  <a:srgbClr val="000000"/>
                </a:solidFill>
                <a:latin typeface="SF Pro Text"/>
                <a:ea typeface="SF Pro Text"/>
                <a:cs typeface="SF Pro Text"/>
              </a:rPr>
              <a:t>The model will likely have a </a:t>
            </a:r>
            <a:r>
              <a:rPr sz="2400" b="1" i="0" u="none">
                <a:solidFill>
                  <a:srgbClr val="000000"/>
                </a:solidFill>
                <a:latin typeface="SF Pro Text"/>
                <a:ea typeface="SF Pro Text"/>
                <a:cs typeface="SF Pro Text"/>
              </a:rPr>
              <a:t>high positive bias</a:t>
            </a:r>
            <a:r>
              <a:rPr sz="2400" b="0" i="0" u="none">
                <a:solidFill>
                  <a:srgbClr val="000000"/>
                </a:solidFill>
                <a:latin typeface="SF Pro Text"/>
                <a:ea typeface="SF Pro Text"/>
                <a:cs typeface="SF Pro Text"/>
              </a:rPr>
              <a:t> for the word "the."</a:t>
            </a:r>
            <a:endParaRPr sz="2400">
              <a:latin typeface="SF Pro Text"/>
              <a:cs typeface="SF Pro Text"/>
            </a:endParaRPr>
          </a:p>
          <a:p>
            <a:pPr lvl="1">
              <a:defRPr/>
            </a:pPr>
            <a:r>
              <a:rPr sz="2400" b="0" i="0" u="none">
                <a:solidFill>
                  <a:srgbClr val="000000"/>
                </a:solidFill>
                <a:latin typeface="SF Pro Text"/>
                <a:ea typeface="SF Pro Text"/>
                <a:cs typeface="SF Pro Text"/>
              </a:rPr>
              <a:t>This means it's </a:t>
            </a:r>
            <a:r>
              <a:rPr sz="2400" b="0" i="1" u="none">
                <a:solidFill>
                  <a:srgbClr val="000000"/>
                </a:solidFill>
                <a:latin typeface="SF Pro Text"/>
                <a:ea typeface="SF Pro Text"/>
                <a:cs typeface="SF Pro Text"/>
              </a:rPr>
              <a:t>always</a:t>
            </a:r>
            <a:r>
              <a:rPr sz="2400" b="0" i="0" u="none">
                <a:solidFill>
                  <a:srgbClr val="000000"/>
                </a:solidFill>
                <a:latin typeface="SF Pro Text"/>
                <a:ea typeface="SF Pro Text"/>
                <a:cs typeface="SF Pro Text"/>
              </a:rPr>
              <a:t> slightly "on the lookout" to use the word "the," making it easy to output. This helps the model be fluent without having to "re-learn" the commonness of "the" in every single sentence.</a:t>
            </a:r>
            <a:endParaRPr sz="2400">
              <a:latin typeface="SF Pro Text"/>
              <a:cs typeface="SF Pro Text"/>
            </a:endParaRPr>
          </a:p>
        </p:txBody>
      </p:sp>
      <p:sp>
        <p:nvSpPr>
          <p:cNvPr id="700464552" name="Slide Number Placeholder 5"/>
          <p:cNvSpPr>
            <a:spLocks noGrp="1"/>
          </p:cNvSpPr>
          <p:nvPr>
            <p:ph type="sldNum" sz="quarter" idx="12"/>
          </p:nvPr>
        </p:nvSpPr>
        <p:spPr bwMode="auto"/>
        <p:txBody>
          <a:bodyPr/>
          <a:lstStyle/>
          <a:p>
            <a:pPr>
              <a:defRPr/>
            </a:pPr>
            <a:fld id="{9359AB2D-0B88-745C-D99A-15E366CADD52}"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9488597" name="Title 1"/>
          <p:cNvSpPr>
            <a:spLocks noGrp="1"/>
          </p:cNvSpPr>
          <p:nvPr>
            <p:ph type="title"/>
          </p:nvPr>
        </p:nvSpPr>
        <p:spPr bwMode="auto"/>
        <p:txBody>
          <a:bodyPr/>
          <a:lstStyle/>
          <a:p>
            <a:pPr>
              <a:defRPr/>
            </a:pPr>
            <a:r>
              <a:rPr sz="2200" b="1" i="0" u="none">
                <a:solidFill>
                  <a:srgbClr val="000000"/>
                </a:solidFill>
                <a:latin typeface="Times New Roman"/>
                <a:ea typeface="Times New Roman"/>
                <a:cs typeface="Times New Roman"/>
              </a:rPr>
              <a:t>Deep Dive: HYPERPARAMETERS (The "Human" Settings)</a:t>
            </a:r>
            <a:endParaRPr sz="10000" b="1"/>
          </a:p>
        </p:txBody>
      </p:sp>
      <p:sp>
        <p:nvSpPr>
          <p:cNvPr id="555786517" name="Content Placeholder 2"/>
          <p:cNvSpPr>
            <a:spLocks noGrp="1"/>
          </p:cNvSpPr>
          <p:nvPr>
            <p:ph idx="1"/>
          </p:nvPr>
        </p:nvSpPr>
        <p:spPr bwMode="auto">
          <a:xfrm>
            <a:off x="838198" y="1469571"/>
            <a:ext cx="10515600" cy="5250633"/>
          </a:xfrm>
        </p:spPr>
        <p:txBody>
          <a:bodyPr vertOverflow="overflow" horzOverflow="overflow" vert="horz" wrap="square" lIns="91440" tIns="45720" rIns="91440" bIns="45720" numCol="1" spcCol="0" rtlCol="0" fromWordArt="0" anchor="t" anchorCtr="0" forceAA="0" compatLnSpc="0">
            <a:normAutofit/>
          </a:bodyPr>
          <a:lstStyle/>
          <a:p>
            <a:pPr>
              <a:defRPr/>
            </a:pPr>
            <a:r>
              <a:rPr sz="2000" b="0" i="0" u="none">
                <a:solidFill>
                  <a:srgbClr val="000000"/>
                </a:solidFill>
                <a:highlight>
                  <a:srgbClr val="FFFF00"/>
                </a:highlight>
                <a:latin typeface="SF Pro Text"/>
                <a:ea typeface="SF Pro Text"/>
                <a:cs typeface="SF Pro Text"/>
              </a:rPr>
              <a:t>These are the knobs we tune </a:t>
            </a:r>
            <a:r>
              <a:rPr sz="2600" b="0" i="1" u="none">
                <a:solidFill>
                  <a:srgbClr val="000000"/>
                </a:solidFill>
                <a:highlight>
                  <a:srgbClr val="FFFF00"/>
                </a:highlight>
                <a:latin typeface="SF Pro Text"/>
                <a:ea typeface="SF Pro Text"/>
                <a:cs typeface="SF Pro Text"/>
              </a:rPr>
              <a:t>before</a:t>
            </a:r>
            <a:r>
              <a:rPr sz="2000" b="0" i="0" u="none">
                <a:solidFill>
                  <a:srgbClr val="000000"/>
                </a:solidFill>
                <a:highlight>
                  <a:srgbClr val="FFFF00"/>
                </a:highlight>
                <a:latin typeface="SF Pro Text"/>
                <a:ea typeface="SF Pro Text"/>
                <a:cs typeface="SF Pro Text"/>
              </a:rPr>
              <a:t> training to </a:t>
            </a:r>
            <a:r>
              <a:rPr sz="2600" b="0" i="1" u="none">
                <a:solidFill>
                  <a:srgbClr val="000000"/>
                </a:solidFill>
                <a:highlight>
                  <a:srgbClr val="FFFF00"/>
                </a:highlight>
                <a:latin typeface="SF Pro Text"/>
                <a:ea typeface="SF Pro Text"/>
                <a:cs typeface="SF Pro Text"/>
              </a:rPr>
              <a:t>control</a:t>
            </a:r>
            <a:r>
              <a:rPr sz="2000" b="0" i="0" u="none">
                <a:solidFill>
                  <a:srgbClr val="000000"/>
                </a:solidFill>
                <a:highlight>
                  <a:srgbClr val="FFFF00"/>
                </a:highlight>
                <a:latin typeface="SF Pro Text"/>
                <a:ea typeface="SF Pro Text"/>
                <a:cs typeface="SF Pro Text"/>
              </a:rPr>
              <a:t> the learning process.</a:t>
            </a:r>
          </a:p>
          <a:p>
            <a:pPr>
              <a:defRPr/>
            </a:pPr>
            <a:endParaRPr sz="2000">
              <a:latin typeface="SF Pro Text"/>
              <a:cs typeface="SF Pro Text"/>
            </a:endParaRPr>
          </a:p>
          <a:p>
            <a:pPr>
              <a:defRPr/>
            </a:pPr>
            <a:r>
              <a:rPr sz="1800" b="1" i="0" u="none">
                <a:solidFill>
                  <a:srgbClr val="7030A0"/>
                </a:solidFill>
                <a:latin typeface="SF Pro Text"/>
                <a:ea typeface="SF Pro Text"/>
                <a:cs typeface="SF Pro Text"/>
              </a:rPr>
              <a:t>Example 1: Learning Rate</a:t>
            </a:r>
            <a:endParaRPr sz="2000">
              <a:solidFill>
                <a:srgbClr val="7030A0"/>
              </a:solidFill>
              <a:latin typeface="SF Pro Text"/>
              <a:cs typeface="SF Pro Text"/>
            </a:endParaRPr>
          </a:p>
          <a:p>
            <a:pPr lvl="1">
              <a:defRPr/>
            </a:pPr>
            <a:r>
              <a:rPr sz="1800" b="1" i="0" u="none">
                <a:solidFill>
                  <a:srgbClr val="000000"/>
                </a:solidFill>
                <a:latin typeface="SF Pro Text"/>
                <a:ea typeface="SF Pro Text"/>
                <a:cs typeface="SF Pro Text"/>
              </a:rPr>
              <a:t>What it is:</a:t>
            </a:r>
            <a:r>
              <a:rPr sz="1800" b="0" i="0" u="none">
                <a:solidFill>
                  <a:srgbClr val="000000"/>
                </a:solidFill>
                <a:latin typeface="SF Pro Text"/>
                <a:ea typeface="SF Pro Text"/>
                <a:cs typeface="SF Pro Text"/>
              </a:rPr>
              <a:t> How </a:t>
            </a:r>
            <a:r>
              <a:rPr sz="2000" b="0" i="1" u="none">
                <a:solidFill>
                  <a:srgbClr val="000000"/>
                </a:solidFill>
                <a:latin typeface="SF Pro Text"/>
                <a:ea typeface="SF Pro Text"/>
                <a:cs typeface="SF Pro Text"/>
              </a:rPr>
              <a:t>fast</a:t>
            </a:r>
            <a:r>
              <a:rPr sz="1800" b="0" i="0" u="none">
                <a:solidFill>
                  <a:srgbClr val="000000"/>
                </a:solidFill>
                <a:latin typeface="SF Pro Text"/>
                <a:ea typeface="SF Pro Text"/>
                <a:cs typeface="SF Pro Text"/>
              </a:rPr>
              <a:t> the model updates its weights.</a:t>
            </a:r>
            <a:endParaRPr sz="2000">
              <a:latin typeface="SF Pro Text"/>
              <a:cs typeface="SF Pro Text"/>
            </a:endParaRPr>
          </a:p>
          <a:p>
            <a:pPr lvl="1">
              <a:defRPr/>
            </a:pPr>
            <a:r>
              <a:rPr sz="1800" b="1" i="0" u="none">
                <a:solidFill>
                  <a:srgbClr val="000000"/>
                </a:solidFill>
                <a:latin typeface="SF Pro Text"/>
                <a:ea typeface="SF Pro Text"/>
                <a:cs typeface="SF Pro Text"/>
              </a:rPr>
              <a:t>Analogy:</a:t>
            </a:r>
            <a:r>
              <a:rPr sz="1800" b="0" i="0" u="none">
                <a:solidFill>
                  <a:srgbClr val="000000"/>
                </a:solidFill>
                <a:latin typeface="SF Pro Text"/>
                <a:ea typeface="SF Pro Text"/>
                <a:cs typeface="SF Pro Text"/>
              </a:rPr>
              <a:t> The size of the steps you take when walking to a target.</a:t>
            </a:r>
            <a:endParaRPr sz="2000">
              <a:latin typeface="SF Pro Text"/>
              <a:cs typeface="SF Pro Text"/>
            </a:endParaRPr>
          </a:p>
          <a:p>
            <a:pPr lvl="1">
              <a:defRPr/>
            </a:pPr>
            <a:r>
              <a:rPr sz="1800" b="1" i="0" u="none">
                <a:solidFill>
                  <a:srgbClr val="000000"/>
                </a:solidFill>
                <a:latin typeface="SF Pro Text"/>
                <a:ea typeface="SF Pro Text"/>
                <a:cs typeface="SF Pro Text"/>
              </a:rPr>
              <a:t>Use Case:</a:t>
            </a:r>
            <a:endParaRPr sz="2000">
              <a:latin typeface="SF Pro Text"/>
              <a:cs typeface="SF Pro Text"/>
            </a:endParaRPr>
          </a:p>
          <a:p>
            <a:pPr lvl="2">
              <a:defRPr/>
            </a:pPr>
            <a:r>
              <a:rPr sz="1800" b="1" i="0" u="none">
                <a:solidFill>
                  <a:srgbClr val="000000"/>
                </a:solidFill>
                <a:latin typeface="SF Pro Text"/>
                <a:ea typeface="SF Pro Text"/>
                <a:cs typeface="SF Pro Text"/>
              </a:rPr>
              <a:t>Too High (Big Steps):</a:t>
            </a:r>
            <a:r>
              <a:rPr sz="1800" b="0" i="0" u="none">
                <a:solidFill>
                  <a:srgbClr val="000000"/>
                </a:solidFill>
                <a:latin typeface="SF Pro Text"/>
                <a:ea typeface="SF Pro Text"/>
                <a:cs typeface="SF Pro Text"/>
              </a:rPr>
              <a:t> You learn </a:t>
            </a:r>
            <a:r>
              <a:rPr sz="2000" b="0" i="1" u="none">
                <a:solidFill>
                  <a:srgbClr val="000000"/>
                </a:solidFill>
                <a:latin typeface="SF Pro Text"/>
                <a:ea typeface="SF Pro Text"/>
                <a:cs typeface="SF Pro Text"/>
              </a:rPr>
              <a:t>fast</a:t>
            </a:r>
            <a:r>
              <a:rPr sz="1800" b="0" i="0" u="none">
                <a:solidFill>
                  <a:srgbClr val="000000"/>
                </a:solidFill>
                <a:latin typeface="SF Pro Text"/>
                <a:ea typeface="SF Pro Text"/>
                <a:cs typeface="SF Pro Text"/>
              </a:rPr>
              <a:t> but might </a:t>
            </a:r>
            <a:r>
              <a:rPr sz="2000" b="0" i="1" u="none">
                <a:solidFill>
                  <a:srgbClr val="000000"/>
                </a:solidFill>
                <a:latin typeface="SF Pro Text"/>
                <a:ea typeface="SF Pro Text"/>
                <a:cs typeface="SF Pro Text"/>
              </a:rPr>
              <a:t>overshoot</a:t>
            </a:r>
            <a:r>
              <a:rPr sz="1800" b="0" i="0" u="none">
                <a:solidFill>
                  <a:srgbClr val="000000"/>
                </a:solidFill>
                <a:latin typeface="SF Pro Text"/>
                <a:ea typeface="SF Pro Text"/>
                <a:cs typeface="SF Pro Text"/>
              </a:rPr>
              <a:t> the best answer and be unstable.</a:t>
            </a:r>
            <a:endParaRPr sz="2000">
              <a:latin typeface="SF Pro Text"/>
              <a:cs typeface="SF Pro Text"/>
            </a:endParaRPr>
          </a:p>
          <a:p>
            <a:pPr lvl="2">
              <a:defRPr/>
            </a:pPr>
            <a:r>
              <a:rPr sz="1800" b="1" i="0" u="none">
                <a:solidFill>
                  <a:srgbClr val="000000"/>
                </a:solidFill>
                <a:latin typeface="SF Pro Text"/>
                <a:ea typeface="SF Pro Text"/>
                <a:cs typeface="SF Pro Text"/>
              </a:rPr>
              <a:t>Too Low (Tiny Steps):</a:t>
            </a:r>
            <a:r>
              <a:rPr sz="1800" b="0" i="0" u="none">
                <a:solidFill>
                  <a:srgbClr val="000000"/>
                </a:solidFill>
                <a:latin typeface="SF Pro Text"/>
                <a:ea typeface="SF Pro Text"/>
                <a:cs typeface="SF Pro Text"/>
              </a:rPr>
              <a:t> You are very </a:t>
            </a:r>
            <a:r>
              <a:rPr sz="2000" b="0" i="1" u="none">
                <a:solidFill>
                  <a:srgbClr val="000000"/>
                </a:solidFill>
                <a:latin typeface="SF Pro Text"/>
                <a:ea typeface="SF Pro Text"/>
                <a:cs typeface="SF Pro Text"/>
              </a:rPr>
              <a:t>precise</a:t>
            </a:r>
            <a:r>
              <a:rPr sz="1800" b="0" i="0" u="none">
                <a:solidFill>
                  <a:srgbClr val="000000"/>
                </a:solidFill>
                <a:latin typeface="SF Pro Text"/>
                <a:ea typeface="SF Pro Text"/>
                <a:cs typeface="SF Pro Text"/>
              </a:rPr>
              <a:t>, but it will take </a:t>
            </a:r>
            <a:r>
              <a:rPr sz="2000" b="0" i="1" u="none">
                <a:solidFill>
                  <a:srgbClr val="000000"/>
                </a:solidFill>
                <a:latin typeface="SF Pro Text"/>
                <a:ea typeface="SF Pro Text"/>
                <a:cs typeface="SF Pro Text"/>
              </a:rPr>
              <a:t>forever</a:t>
            </a:r>
            <a:r>
              <a:rPr sz="1800" b="0" i="0" u="none">
                <a:solidFill>
                  <a:srgbClr val="000000"/>
                </a:solidFill>
                <a:latin typeface="SF Pro Text"/>
                <a:ea typeface="SF Pro Text"/>
                <a:cs typeface="SF Pro Text"/>
              </a:rPr>
              <a:t> to learn (or you might get stuck).</a:t>
            </a:r>
            <a:endParaRPr sz="2000">
              <a:latin typeface="SF Pro Text"/>
              <a:cs typeface="SF Pro Text"/>
            </a:endParaRPr>
          </a:p>
        </p:txBody>
      </p:sp>
      <p:sp>
        <p:nvSpPr>
          <p:cNvPr id="527808051" name="Slide Number Placeholder 5"/>
          <p:cNvSpPr>
            <a:spLocks noGrp="1"/>
          </p:cNvSpPr>
          <p:nvPr>
            <p:ph type="sldNum" sz="quarter" idx="12"/>
          </p:nvPr>
        </p:nvSpPr>
        <p:spPr bwMode="auto"/>
        <p:txBody>
          <a:bodyPr/>
          <a:lstStyle/>
          <a:p>
            <a:pPr>
              <a:defRPr/>
            </a:pPr>
            <a:fld id="{04046842-44EE-8A79-2119-D834C328F90E}" type="slidenum">
              <a:rPr lang="en-US"/>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4225777"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lang="en-US" sz="2800" b="1" i="0" u="none" strike="noStrike" cap="none" spc="0">
                <a:solidFill>
                  <a:srgbClr val="000000"/>
                </a:solidFill>
                <a:latin typeface="Times New Roman"/>
                <a:ea typeface="Times New Roman"/>
                <a:cs typeface="Times New Roman"/>
              </a:rPr>
              <a:t>Deep Dive: HYPERPARAMETERS (The "Human" Settings)</a:t>
            </a:r>
            <a:endParaRPr sz="2800" b="1"/>
          </a:p>
          <a:p>
            <a:pPr>
              <a:defRPr/>
            </a:pPr>
            <a:endParaRPr/>
          </a:p>
        </p:txBody>
      </p:sp>
      <p:sp>
        <p:nvSpPr>
          <p:cNvPr id="1428580771" name="Content Placeholder 2"/>
          <p:cNvSpPr>
            <a:spLocks noGrp="1"/>
          </p:cNvSpPr>
          <p:nvPr>
            <p:ph idx="1"/>
          </p:nvPr>
        </p:nvSpPr>
        <p:spPr bwMode="auto"/>
        <p:txBody>
          <a:bodyPr/>
          <a:lstStyle/>
          <a:p>
            <a:pPr>
              <a:defRPr/>
            </a:pPr>
            <a:r>
              <a:rPr lang="en-US" sz="1800" b="1" i="0" u="none" strike="noStrike" cap="none" spc="0">
                <a:solidFill>
                  <a:srgbClr val="000000"/>
                </a:solidFill>
                <a:highlight>
                  <a:srgbClr val="FFFF00"/>
                </a:highlight>
                <a:latin typeface="SF Pro Text"/>
                <a:ea typeface="SF Pro Text"/>
                <a:cs typeface="SF Pro Text"/>
              </a:rPr>
              <a:t>Example 2: Number of Layers</a:t>
            </a:r>
            <a:endParaRPr sz="1800">
              <a:highlight>
                <a:srgbClr val="FFFF00"/>
              </a:highlight>
              <a:latin typeface="SF Pro Text"/>
              <a:cs typeface="SF Pro Text"/>
            </a:endParaRPr>
          </a:p>
          <a:p>
            <a:pPr lvl="1">
              <a:defRPr/>
            </a:pPr>
            <a:r>
              <a:rPr lang="en-US" sz="1800" b="1" i="0" u="none" strike="noStrike" cap="none" spc="0">
                <a:solidFill>
                  <a:srgbClr val="000000"/>
                </a:solidFill>
                <a:latin typeface="SF Pro Text"/>
                <a:ea typeface="SF Pro Text"/>
                <a:cs typeface="SF Pro Text"/>
              </a:rPr>
              <a:t>What it is:</a:t>
            </a:r>
            <a:r>
              <a:rPr lang="en-US" sz="1800" b="0" i="0" u="none" strike="noStrike" cap="none" spc="0">
                <a:solidFill>
                  <a:srgbClr val="000000"/>
                </a:solidFill>
                <a:latin typeface="SF Pro Text"/>
                <a:ea typeface="SF Pro Text"/>
                <a:cs typeface="SF Pro Text"/>
              </a:rPr>
              <a:t> How "deep" the model's network is.</a:t>
            </a:r>
            <a:endParaRPr sz="1800">
              <a:latin typeface="SF Pro Text"/>
              <a:cs typeface="SF Pro Text"/>
            </a:endParaRPr>
          </a:p>
          <a:p>
            <a:pPr lvl="1">
              <a:defRPr/>
            </a:pPr>
            <a:r>
              <a:rPr lang="en-US" sz="1800" b="1" i="0" u="none" strike="noStrike" cap="none" spc="0">
                <a:solidFill>
                  <a:srgbClr val="000000"/>
                </a:solidFill>
                <a:latin typeface="SF Pro Text"/>
                <a:ea typeface="SF Pro Text"/>
                <a:cs typeface="SF Pro Text"/>
              </a:rPr>
              <a:t>Analogy:</a:t>
            </a:r>
            <a:r>
              <a:rPr lang="en-US" sz="1800" b="0" i="0" u="none" strike="noStrike" cap="none" spc="0">
                <a:solidFill>
                  <a:srgbClr val="000000"/>
                </a:solidFill>
                <a:latin typeface="SF Pro Text"/>
                <a:ea typeface="SF Pro Text"/>
                <a:cs typeface="SF Pro Text"/>
              </a:rPr>
              <a:t> The number of "levels" of thinking.</a:t>
            </a:r>
            <a:endParaRPr sz="1800">
              <a:latin typeface="SF Pro Text"/>
              <a:cs typeface="SF Pro Text"/>
            </a:endParaRPr>
          </a:p>
          <a:p>
            <a:pPr lvl="1">
              <a:defRPr/>
            </a:pPr>
            <a:r>
              <a:rPr lang="en-US" sz="1800" b="1" i="0" u="none" strike="noStrike" cap="none" spc="0">
                <a:solidFill>
                  <a:srgbClr val="000000"/>
                </a:solidFill>
                <a:latin typeface="SF Pro Text"/>
                <a:ea typeface="SF Pro Text"/>
                <a:cs typeface="SF Pro Text"/>
              </a:rPr>
              <a:t>Use Case:</a:t>
            </a:r>
            <a:endParaRPr sz="1800">
              <a:latin typeface="SF Pro Text"/>
              <a:cs typeface="SF Pro Text"/>
            </a:endParaRPr>
          </a:p>
          <a:p>
            <a:pPr lvl="2">
              <a:defRPr/>
            </a:pPr>
            <a:r>
              <a:rPr lang="en-US" sz="1800" b="1" i="0" u="none" strike="noStrike" cap="none" spc="0">
                <a:solidFill>
                  <a:srgbClr val="000000"/>
                </a:solidFill>
                <a:latin typeface="SF Pro Text"/>
                <a:ea typeface="SF Pro Text"/>
                <a:cs typeface="SF Pro Text"/>
              </a:rPr>
              <a:t>Fewer Layers:</a:t>
            </a:r>
            <a:r>
              <a:rPr lang="en-US" sz="1800" b="0" i="0" u="none" strike="noStrike" cap="none" spc="0">
                <a:solidFill>
                  <a:srgbClr val="000000"/>
                </a:solidFill>
                <a:latin typeface="SF Pro Text"/>
                <a:ea typeface="SF Pro Text"/>
                <a:cs typeface="SF Pro Text"/>
              </a:rPr>
              <a:t> A "shallower" model. Faster, but only good for simple tasks (e.g., simple classification)</a:t>
            </a:r>
            <a:endParaRPr lang="en-US" sz="1800" b="0" i="0" u="none" strike="noStrike" cap="none" spc="0">
              <a:solidFill>
                <a:schemeClr val="tx1"/>
              </a:solidFill>
              <a:latin typeface="Times New Roman"/>
              <a:cs typeface="Times New Roman"/>
            </a:endParaRPr>
          </a:p>
          <a:p>
            <a:pPr lvl="2">
              <a:defRPr/>
            </a:pPr>
            <a:endParaRPr sz="1800">
              <a:latin typeface="SF Pro Text"/>
              <a:cs typeface="SF Pro Text"/>
            </a:endParaRPr>
          </a:p>
          <a:p>
            <a:pPr>
              <a:defRPr/>
            </a:pPr>
            <a:r>
              <a:rPr lang="en-US" sz="1800" b="1" i="1" u="none" strike="noStrike" cap="none" spc="0">
                <a:solidFill>
                  <a:srgbClr val="000000"/>
                </a:solidFill>
                <a:latin typeface="SF Pro Text"/>
                <a:ea typeface="SF Pro Text"/>
                <a:cs typeface="SF Pro Text"/>
              </a:rPr>
              <a:t>More Layers:</a:t>
            </a:r>
            <a:r>
              <a:rPr lang="en-US" sz="1800" b="0" i="1" u="none" strike="noStrike" cap="none" spc="0">
                <a:solidFill>
                  <a:srgbClr val="000000"/>
                </a:solidFill>
                <a:latin typeface="SF Pro Text"/>
                <a:ea typeface="SF Pro Text"/>
                <a:cs typeface="SF Pro Text"/>
              </a:rPr>
              <a:t> A "deeper" model. Can understand </a:t>
            </a:r>
            <a:r>
              <a:rPr lang="en-US" sz="2200" b="0" i="1" u="none" strike="noStrike" cap="none" spc="0">
                <a:solidFill>
                  <a:srgbClr val="000000"/>
                </a:solidFill>
                <a:latin typeface="SF Pro Text"/>
                <a:ea typeface="SF Pro Text"/>
                <a:cs typeface="SF Pro Text"/>
              </a:rPr>
              <a:t>complex, abstract</a:t>
            </a:r>
            <a:r>
              <a:rPr lang="en-US" sz="1800" b="0" i="1" u="none" strike="noStrike" cap="none" spc="0">
                <a:solidFill>
                  <a:srgbClr val="000000"/>
                </a:solidFill>
                <a:latin typeface="SF Pro Text"/>
                <a:ea typeface="SF Pro Text"/>
                <a:cs typeface="SF Pro Text"/>
              </a:rPr>
              <a:t> concepts (e.g., sarcasm, themes, programming logic).</a:t>
            </a:r>
            <a:endParaRPr sz="1800" i="1"/>
          </a:p>
        </p:txBody>
      </p:sp>
      <p:sp>
        <p:nvSpPr>
          <p:cNvPr id="1347176346" name="Slide Number Placeholder 5"/>
          <p:cNvSpPr>
            <a:spLocks noGrp="1"/>
          </p:cNvSpPr>
          <p:nvPr>
            <p:ph type="sldNum" sz="quarter" idx="12"/>
          </p:nvPr>
        </p:nvSpPr>
        <p:spPr bwMode="auto"/>
        <p:txBody>
          <a:bodyPr/>
          <a:lstStyle/>
          <a:p>
            <a:pPr>
              <a:defRPr/>
            </a:pPr>
            <a:fld id="{0FEE48DE-F285-8CD2-25E4-A1019A50E234}" type="slidenum">
              <a:rPr lang="en-US"/>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00203174" name="Title 1"/>
          <p:cNvSpPr>
            <a:spLocks noGrp="1"/>
          </p:cNvSpPr>
          <p:nvPr>
            <p:ph type="title"/>
          </p:nvPr>
        </p:nvSpPr>
        <p:spPr bwMode="auto"/>
        <p:txBody>
          <a:bodyPr/>
          <a:lstStyle/>
          <a:p>
            <a:pPr>
              <a:defRPr/>
            </a:pPr>
            <a:r>
              <a:rPr sz="3600" b="1" i="0" u="none">
                <a:solidFill>
                  <a:srgbClr val="000000"/>
                </a:solidFill>
                <a:latin typeface="Times New Roman"/>
                <a:ea typeface="Times New Roman"/>
                <a:cs typeface="Times New Roman"/>
              </a:rPr>
              <a:t> Summary: Putting It All Together</a:t>
            </a:r>
            <a:endParaRPr sz="13000"/>
          </a:p>
        </p:txBody>
      </p:sp>
      <p:sp>
        <p:nvSpPr>
          <p:cNvPr id="2068020658" name="Content Placeholder 2"/>
          <p:cNvSpPr>
            <a:spLocks noGrp="1"/>
          </p:cNvSpPr>
          <p:nvPr>
            <p:ph idx="1"/>
          </p:nvPr>
        </p:nvSpPr>
        <p:spPr bwMode="auto"/>
        <p:txBody>
          <a:bodyPr/>
          <a:lstStyle/>
          <a:p>
            <a:pPr>
              <a:defRPr/>
            </a:pPr>
            <a:r>
              <a:rPr sz="2400" b="1" i="0" u="none">
                <a:solidFill>
                  <a:srgbClr val="7030A0"/>
                </a:solidFill>
                <a:latin typeface="SF Pro Text"/>
                <a:ea typeface="SF Pro Text"/>
                <a:cs typeface="SF Pro Text"/>
              </a:rPr>
              <a:t>Hyperparameters (Set by Humans):</a:t>
            </a:r>
            <a:endParaRPr sz="2400">
              <a:solidFill>
                <a:srgbClr val="7030A0"/>
              </a:solidFill>
              <a:latin typeface="SF Pro Text"/>
              <a:cs typeface="SF Pro Text"/>
            </a:endParaRPr>
          </a:p>
          <a:p>
            <a:pPr lvl="1">
              <a:defRPr/>
            </a:pPr>
            <a:r>
              <a:rPr sz="2400" b="0" i="0" u="none">
                <a:solidFill>
                  <a:srgbClr val="000000"/>
                </a:solidFill>
                <a:latin typeface="SF Pro Text"/>
                <a:ea typeface="SF Pro Text"/>
                <a:cs typeface="SF Pro Text"/>
              </a:rPr>
              <a:t>The "oven settings" (e.g., </a:t>
            </a:r>
            <a:r>
              <a:rPr sz="2400" b="1" i="0" u="none">
                <a:solidFill>
                  <a:srgbClr val="000000"/>
                </a:solidFill>
                <a:latin typeface="SF Pro Text"/>
                <a:ea typeface="SF Pro Text"/>
                <a:cs typeface="SF Pro Text"/>
              </a:rPr>
              <a:t>Learning Rate</a:t>
            </a:r>
            <a:r>
              <a:rPr sz="2400" b="0" i="0" u="none">
                <a:solidFill>
                  <a:srgbClr val="000000"/>
                </a:solidFill>
                <a:latin typeface="SF Pro Text"/>
                <a:ea typeface="SF Pro Text"/>
                <a:cs typeface="SF Pro Text"/>
              </a:rPr>
              <a:t>, </a:t>
            </a:r>
            <a:r>
              <a:rPr sz="2400" b="1" i="0" u="none">
                <a:solidFill>
                  <a:srgbClr val="000000"/>
                </a:solidFill>
                <a:latin typeface="SF Pro Text"/>
                <a:ea typeface="SF Pro Text"/>
                <a:cs typeface="SF Pro Text"/>
              </a:rPr>
              <a:t>Number of Layers</a:t>
            </a:r>
            <a:r>
              <a:rPr sz="2400" b="0" i="0" u="none">
                <a:solidFill>
                  <a:srgbClr val="000000"/>
                </a:solidFill>
                <a:latin typeface="SF Pro Text"/>
                <a:ea typeface="SF Pro Text"/>
                <a:cs typeface="SF Pro Text"/>
              </a:rPr>
              <a:t>).</a:t>
            </a:r>
            <a:endParaRPr sz="2400">
              <a:latin typeface="SF Pro Text"/>
              <a:cs typeface="SF Pro Text"/>
            </a:endParaRPr>
          </a:p>
          <a:p>
            <a:pPr lvl="1">
              <a:defRPr/>
            </a:pPr>
            <a:r>
              <a:rPr sz="2400" b="0" i="0" u="none">
                <a:solidFill>
                  <a:srgbClr val="000000"/>
                </a:solidFill>
                <a:latin typeface="SF Pro Text"/>
                <a:ea typeface="SF Pro Text"/>
                <a:cs typeface="SF Pro Text"/>
              </a:rPr>
              <a:t>They </a:t>
            </a:r>
            <a:r>
              <a:rPr sz="2800" b="0" i="1" u="none">
                <a:solidFill>
                  <a:srgbClr val="000000"/>
                </a:solidFill>
                <a:latin typeface="SF Pro Text"/>
                <a:ea typeface="SF Pro Text"/>
                <a:cs typeface="SF Pro Text"/>
              </a:rPr>
              <a:t>control the environment</a:t>
            </a:r>
            <a:r>
              <a:rPr sz="2400" b="0" i="0" u="none">
                <a:solidFill>
                  <a:srgbClr val="000000"/>
                </a:solidFill>
                <a:latin typeface="SF Pro Text"/>
                <a:ea typeface="SF Pro Text"/>
                <a:cs typeface="SF Pro Text"/>
              </a:rPr>
              <a:t> for learning.</a:t>
            </a:r>
            <a:endParaRPr sz="2400">
              <a:latin typeface="SF Pro Text"/>
              <a:cs typeface="SF Pro Text"/>
            </a:endParaRPr>
          </a:p>
          <a:p>
            <a:pPr>
              <a:defRPr/>
            </a:pPr>
            <a:r>
              <a:rPr sz="2400" b="1" i="0" u="none">
                <a:solidFill>
                  <a:srgbClr val="000000"/>
                </a:solidFill>
                <a:highlight>
                  <a:srgbClr val="FFFF00"/>
                </a:highlight>
                <a:latin typeface="SF Pro Text"/>
                <a:ea typeface="SF Pro Text"/>
                <a:cs typeface="SF Pro Text"/>
              </a:rPr>
              <a:t>Parameters (Learned by Model):</a:t>
            </a:r>
            <a:endParaRPr sz="2400">
              <a:highlight>
                <a:srgbClr val="FFFF00"/>
              </a:highlight>
              <a:latin typeface="SF Pro Text"/>
              <a:cs typeface="SF Pro Text"/>
            </a:endParaRPr>
          </a:p>
          <a:p>
            <a:pPr lvl="1">
              <a:defRPr/>
            </a:pPr>
            <a:r>
              <a:rPr sz="2400" b="0" i="0" u="none">
                <a:solidFill>
                  <a:srgbClr val="000000"/>
                </a:solidFill>
                <a:latin typeface="SF Pro Text"/>
                <a:ea typeface="SF Pro Text"/>
                <a:cs typeface="SF Pro Text"/>
              </a:rPr>
              <a:t>The "perfected recipe" that results from training.</a:t>
            </a:r>
            <a:endParaRPr sz="2400">
              <a:latin typeface="SF Pro Text"/>
              <a:cs typeface="SF Pro Text"/>
            </a:endParaRPr>
          </a:p>
          <a:p>
            <a:pPr lvl="1">
              <a:defRPr/>
            </a:pPr>
            <a:r>
              <a:rPr sz="2400" b="1" i="0" u="none">
                <a:solidFill>
                  <a:srgbClr val="000000"/>
                </a:solidFill>
                <a:latin typeface="SF Pro Text"/>
                <a:ea typeface="SF Pro Text"/>
                <a:cs typeface="SF Pro Text"/>
              </a:rPr>
              <a:t>Weights:</a:t>
            </a:r>
            <a:r>
              <a:rPr sz="2400" b="0" i="0" u="none">
                <a:solidFill>
                  <a:srgbClr val="000000"/>
                </a:solidFill>
                <a:latin typeface="SF Pro Text"/>
                <a:ea typeface="SF Pro Text"/>
                <a:cs typeface="SF Pro Text"/>
              </a:rPr>
              <a:t> The </a:t>
            </a:r>
            <a:r>
              <a:rPr sz="2800" b="0" i="1" u="none">
                <a:solidFill>
                  <a:srgbClr val="000000"/>
                </a:solidFill>
                <a:latin typeface="SF Pro Text"/>
                <a:ea typeface="SF Pro Text"/>
                <a:cs typeface="SF Pro Text"/>
              </a:rPr>
              <a:t>strength</a:t>
            </a:r>
            <a:r>
              <a:rPr sz="2400" b="0" i="0" u="none">
                <a:solidFill>
                  <a:srgbClr val="000000"/>
                </a:solidFill>
                <a:latin typeface="SF Pro Text"/>
                <a:ea typeface="SF Pro Text"/>
                <a:cs typeface="SF Pro Text"/>
              </a:rPr>
              <a:t> of connections ("France" $\rightarrow$ "Paris").</a:t>
            </a:r>
            <a:endParaRPr sz="2400">
              <a:latin typeface="SF Pro Text"/>
              <a:cs typeface="SF Pro Text"/>
            </a:endParaRPr>
          </a:p>
          <a:p>
            <a:pPr lvl="1">
              <a:defRPr/>
            </a:pPr>
            <a:r>
              <a:rPr sz="2400" b="1" i="0" u="none">
                <a:solidFill>
                  <a:srgbClr val="000000"/>
                </a:solidFill>
                <a:latin typeface="SF Pro Text"/>
                <a:ea typeface="SF Pro Text"/>
                <a:cs typeface="SF Pro Text"/>
              </a:rPr>
              <a:t>Biases:</a:t>
            </a:r>
            <a:r>
              <a:rPr sz="2400" b="0" i="0" u="none">
                <a:solidFill>
                  <a:srgbClr val="000000"/>
                </a:solidFill>
                <a:latin typeface="SF Pro Text"/>
                <a:ea typeface="SF Pro Text"/>
                <a:cs typeface="SF Pro Text"/>
              </a:rPr>
              <a:t> The </a:t>
            </a:r>
            <a:r>
              <a:rPr sz="2800" b="0" i="1" u="none">
                <a:solidFill>
                  <a:srgbClr val="000000"/>
                </a:solidFill>
                <a:latin typeface="SF Pro Text"/>
                <a:ea typeface="SF Pro Text"/>
                <a:cs typeface="SF Pro Text"/>
              </a:rPr>
              <a:t>default preference</a:t>
            </a:r>
            <a:r>
              <a:rPr sz="2400" b="0" i="0" u="none">
                <a:solidFill>
                  <a:srgbClr val="000000"/>
                </a:solidFill>
                <a:latin typeface="SF Pro Text"/>
                <a:ea typeface="SF Pro Text"/>
                <a:cs typeface="SF Pro Text"/>
              </a:rPr>
              <a:t> for a word (e.g., "the" is common).</a:t>
            </a:r>
            <a:endParaRPr sz="2400">
              <a:latin typeface="SF Pro Text"/>
              <a:cs typeface="SF Pro Text"/>
            </a:endParaRPr>
          </a:p>
          <a:p>
            <a:pPr>
              <a:defRPr/>
            </a:pPr>
            <a:r>
              <a:rPr sz="2400" b="1" i="1" u="sng">
                <a:solidFill>
                  <a:srgbClr val="000000"/>
                </a:solidFill>
                <a:latin typeface="SF Pro Text"/>
                <a:ea typeface="SF Pro Text"/>
                <a:cs typeface="SF Pro Text"/>
              </a:rPr>
              <a:t>Final Thought:</a:t>
            </a:r>
            <a:r>
              <a:rPr sz="2400" b="0" i="1" u="sng">
                <a:solidFill>
                  <a:srgbClr val="000000"/>
                </a:solidFill>
                <a:latin typeface="SF Pro Text"/>
                <a:ea typeface="SF Pro Text"/>
                <a:cs typeface="SF Pro Text"/>
              </a:rPr>
              <a:t> Billions of </a:t>
            </a:r>
            <a:r>
              <a:rPr sz="2400" b="1" i="1" u="sng">
                <a:solidFill>
                  <a:srgbClr val="000000"/>
                </a:solidFill>
                <a:latin typeface="SF Pro Text"/>
                <a:ea typeface="SF Pro Text"/>
                <a:cs typeface="SF Pro Text"/>
              </a:rPr>
              <a:t>Parameters</a:t>
            </a:r>
            <a:r>
              <a:rPr sz="2400" b="0" i="1" u="sng">
                <a:solidFill>
                  <a:srgbClr val="000000"/>
                </a:solidFill>
                <a:latin typeface="SF Pro Text"/>
                <a:ea typeface="SF Pro Text"/>
                <a:cs typeface="SF Pro Text"/>
              </a:rPr>
              <a:t> (the knowledge) are "cooked" using a few </a:t>
            </a:r>
            <a:r>
              <a:rPr sz="2400" b="1" i="1" u="sng">
                <a:solidFill>
                  <a:srgbClr val="000000"/>
                </a:solidFill>
                <a:latin typeface="SF Pro Text"/>
                <a:ea typeface="SF Pro Text"/>
                <a:cs typeface="SF Pro Text"/>
              </a:rPr>
              <a:t>Hyperparameters</a:t>
            </a:r>
            <a:r>
              <a:rPr sz="2400" b="0" i="1" u="sng">
                <a:solidFill>
                  <a:srgbClr val="000000"/>
                </a:solidFill>
                <a:latin typeface="SF Pro Text"/>
                <a:ea typeface="SF Pro Text"/>
                <a:cs typeface="SF Pro Text"/>
              </a:rPr>
              <a:t> (the settings).</a:t>
            </a:r>
            <a:endParaRPr sz="2400" i="1" u="sng">
              <a:latin typeface="SF Pro Text"/>
              <a:cs typeface="SF Pro Text"/>
            </a:endParaRPr>
          </a:p>
        </p:txBody>
      </p:sp>
      <p:sp>
        <p:nvSpPr>
          <p:cNvPr id="1024791383" name="Slide Number Placeholder 5"/>
          <p:cNvSpPr>
            <a:spLocks noGrp="1"/>
          </p:cNvSpPr>
          <p:nvPr>
            <p:ph type="sldNum" sz="quarter" idx="12"/>
          </p:nvPr>
        </p:nvSpPr>
        <p:spPr bwMode="auto"/>
        <p:txBody>
          <a:bodyPr/>
          <a:lstStyle/>
          <a:p>
            <a:pPr>
              <a:defRPr/>
            </a:pPr>
            <a:fld id="{2AA0B3C4-F7BB-2BAB-4783-AFC89ED02DB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52829115" name="Title 1"/>
          <p:cNvSpPr>
            <a:spLocks noGrp="1"/>
          </p:cNvSpPr>
          <p:nvPr>
            <p:ph type="title"/>
          </p:nvPr>
        </p:nvSpPr>
        <p:spPr bwMode="auto"/>
        <p:txBody>
          <a:bodyPr/>
          <a:lstStyle/>
          <a:p>
            <a:pPr>
              <a:defRPr/>
            </a:pPr>
            <a:r>
              <a:rPr sz="2600" b="1" i="0" u="none">
                <a:solidFill>
                  <a:srgbClr val="000000"/>
                </a:solidFill>
                <a:latin typeface="Times New Roman"/>
                <a:ea typeface="Times New Roman"/>
                <a:cs typeface="Times New Roman"/>
              </a:rPr>
              <a:t>        Notable LLM parameters     </a:t>
            </a:r>
            <a:endParaRPr sz="9000"/>
          </a:p>
        </p:txBody>
      </p:sp>
      <p:pic>
        <p:nvPicPr>
          <p:cNvPr id="447715095" name="Picture 447715094"/>
          <p:cNvPicPr>
            <a:picLocks noChangeAspect="1"/>
          </p:cNvPicPr>
          <p:nvPr/>
        </p:nvPicPr>
        <p:blipFill rotWithShape="1">
          <a:blip r:embed="rId3"/>
          <a:stretch/>
        </p:blipFill>
        <p:spPr bwMode="auto">
          <a:xfrm>
            <a:off x="789213" y="1527401"/>
            <a:ext cx="10070679" cy="4874789"/>
          </a:xfrm>
          <a:prstGeom prst="rect">
            <a:avLst/>
          </a:prstGeom>
        </p:spPr>
      </p:pic>
      <p:sp>
        <p:nvSpPr>
          <p:cNvPr id="973541837" name="Slide Number Placeholder 5"/>
          <p:cNvSpPr>
            <a:spLocks noGrp="1"/>
          </p:cNvSpPr>
          <p:nvPr>
            <p:ph type="sldNum" sz="quarter" idx="12"/>
          </p:nvPr>
        </p:nvSpPr>
        <p:spPr bwMode="auto"/>
        <p:txBody>
          <a:bodyPr/>
          <a:lstStyle/>
          <a:p>
            <a:pPr>
              <a:defRPr/>
            </a:pPr>
            <a:fld id="{36254E1E-02B0-9CBB-68E0-B7EBBBE47CCB}" type="slidenum">
              <a:rPr lang="en-US"/>
              <a:t>119</a:t>
            </a:fld>
            <a:endParaRPr/>
          </a:p>
        </p:txBody>
      </p:sp>
      <p:sp>
        <p:nvSpPr>
          <p:cNvPr id="951835915" name="Explosion: 8 Points 951835914"/>
          <p:cNvSpPr/>
          <p:nvPr/>
        </p:nvSpPr>
        <p:spPr bwMode="auto">
          <a:xfrm>
            <a:off x="10914321" y="2694214"/>
            <a:ext cx="748392" cy="734785"/>
          </a:xfrm>
          <a:prstGeom prst="irregularSeal1">
            <a:avLst/>
          </a:prstGeom>
          <a:solidFill>
            <a:srgbClr val="C00000"/>
          </a:solidFill>
          <a:ln w="12700"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36786790"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lang="en-US" sz="2200" b="1" i="0" u="none" strike="noStrike" cap="none" spc="0">
                <a:solidFill>
                  <a:srgbClr val="000000"/>
                </a:solidFill>
                <a:highlight>
                  <a:srgbClr val="FFFF00"/>
                </a:highlight>
                <a:latin typeface="SF Pro Display"/>
                <a:ea typeface="SF Pro Display"/>
                <a:cs typeface="SF Pro Display"/>
              </a:rPr>
              <a:t>Generative Adversarial Networks (GANs) in a simple way.</a:t>
            </a:r>
            <a:endParaRPr sz="2200" b="1">
              <a:highlight>
                <a:srgbClr val="FFFF00"/>
              </a:highlight>
              <a:latin typeface="SF Pro Display"/>
              <a:cs typeface="SF Pro Display"/>
            </a:endParaRPr>
          </a:p>
          <a:p>
            <a:pPr>
              <a:defRPr/>
            </a:pPr>
            <a:endParaRPr/>
          </a:p>
        </p:txBody>
      </p:sp>
      <p:pic>
        <p:nvPicPr>
          <p:cNvPr id="1350903025" name="Picture 1350903024"/>
          <p:cNvPicPr>
            <a:picLocks noChangeAspect="1"/>
          </p:cNvPicPr>
          <p:nvPr/>
        </p:nvPicPr>
        <p:blipFill rotWithShape="1">
          <a:blip r:embed="rId3"/>
          <a:stretch/>
        </p:blipFill>
        <p:spPr bwMode="auto">
          <a:xfrm>
            <a:off x="316213" y="829984"/>
            <a:ext cx="10385214" cy="5776643"/>
          </a:xfrm>
          <a:prstGeom prst="rect">
            <a:avLst/>
          </a:prstGeom>
        </p:spPr>
      </p:pic>
      <p:sp>
        <p:nvSpPr>
          <p:cNvPr id="1393457577" name="Slide Number Placeholder 5"/>
          <p:cNvSpPr>
            <a:spLocks noGrp="1"/>
          </p:cNvSpPr>
          <p:nvPr>
            <p:ph type="sldNum" sz="quarter" idx="12"/>
          </p:nvPr>
        </p:nvSpPr>
        <p:spPr bwMode="auto"/>
        <p:txBody>
          <a:bodyPr/>
          <a:lstStyle/>
          <a:p>
            <a:pPr>
              <a:defRPr/>
            </a:pPr>
            <a:fld id="{989099F6-B607-7036-E739-25E6A5BB3926}" type="slidenum">
              <a:rPr lang="en-US"/>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5994445" name="Title 1"/>
          <p:cNvSpPr>
            <a:spLocks noGrp="1"/>
          </p:cNvSpPr>
          <p:nvPr>
            <p:ph type="title"/>
          </p:nvPr>
        </p:nvSpPr>
        <p:spPr bwMode="auto">
          <a:xfrm>
            <a:off x="753448" y="283480"/>
            <a:ext cx="10515600" cy="451304"/>
          </a:xfrm>
        </p:spPr>
        <p:txBody>
          <a:bodyPr>
            <a:normAutofit fontScale="90000"/>
          </a:bodyPr>
          <a:lstStyle/>
          <a:p>
            <a:pPr>
              <a:defRPr/>
            </a:pPr>
            <a:r>
              <a:rPr lang="en-US" sz="2800" b="1" i="0" u="none" strike="noStrike" cap="none" spc="0">
                <a:solidFill>
                  <a:srgbClr val="000000"/>
                </a:solidFill>
                <a:latin typeface="Times New Roman"/>
                <a:ea typeface="Times New Roman"/>
                <a:cs typeface="Times New Roman"/>
              </a:rPr>
              <a:t>        Notable LLM parameters     </a:t>
            </a:r>
            <a:endParaRPr sz="2800"/>
          </a:p>
        </p:txBody>
      </p:sp>
      <p:pic>
        <p:nvPicPr>
          <p:cNvPr id="325012696" name="Picture 325012695"/>
          <p:cNvPicPr>
            <a:picLocks noChangeAspect="1"/>
          </p:cNvPicPr>
          <p:nvPr/>
        </p:nvPicPr>
        <p:blipFill rotWithShape="1">
          <a:blip r:embed="rId3"/>
          <a:stretch/>
        </p:blipFill>
        <p:spPr bwMode="auto">
          <a:xfrm>
            <a:off x="3191847" y="798739"/>
            <a:ext cx="7273437" cy="5986005"/>
          </a:xfrm>
          <a:prstGeom prst="rect">
            <a:avLst/>
          </a:prstGeom>
        </p:spPr>
      </p:pic>
      <p:sp>
        <p:nvSpPr>
          <p:cNvPr id="1316325790" name="Star: 4 Points 1316325789"/>
          <p:cNvSpPr/>
          <p:nvPr/>
        </p:nvSpPr>
        <p:spPr bwMode="auto">
          <a:xfrm>
            <a:off x="753449" y="1495424"/>
            <a:ext cx="2438399" cy="3019424"/>
          </a:xfrm>
          <a:prstGeom prst="star4">
            <a:avLst>
              <a:gd name="adj" fmla="val 12500"/>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sp>
      <p:sp>
        <p:nvSpPr>
          <p:cNvPr id="1817286666" name="Slide Number Placeholder 5"/>
          <p:cNvSpPr>
            <a:spLocks noGrp="1"/>
          </p:cNvSpPr>
          <p:nvPr>
            <p:ph type="sldNum" sz="quarter" idx="12"/>
          </p:nvPr>
        </p:nvSpPr>
        <p:spPr bwMode="auto"/>
        <p:txBody>
          <a:bodyPr/>
          <a:lstStyle/>
          <a:p>
            <a:pPr>
              <a:defRPr/>
            </a:pPr>
            <a:fld id="{55FC8AD0-25C1-0C72-23E8-B34BA42B4503}" type="slidenum">
              <a:rPr lang="en-US"/>
              <a:t>120</a:t>
            </a:fld>
            <a:endParaRPr/>
          </a:p>
        </p:txBody>
      </p:sp>
      <p:cxnSp>
        <p:nvCxnSpPr>
          <p:cNvPr id="998365984" name="Straight Connector 998365983"/>
          <p:cNvCxnSpPr/>
          <p:nvPr/>
        </p:nvCxnSpPr>
        <p:spPr bwMode="auto">
          <a:xfrm>
            <a:off x="4411049" y="3171825"/>
            <a:ext cx="4505324" cy="0"/>
          </a:xfrm>
          <a:prstGeom prst="line">
            <a:avLst/>
          </a:prstGeom>
          <a:ln w="6350" cap="flat" cmpd="sng" algn="ctr">
            <a:solidFill>
              <a:srgbClr val="FF0000"/>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01442675" name="Title 1"/>
          <p:cNvSpPr>
            <a:spLocks noGrp="1"/>
          </p:cNvSpPr>
          <p:nvPr>
            <p:ph type="title"/>
          </p:nvPr>
        </p:nvSpPr>
        <p:spPr bwMode="auto"/>
        <p:txBody>
          <a:bodyPr/>
          <a:lstStyle/>
          <a:p>
            <a:pPr>
              <a:defRPr/>
            </a:pPr>
            <a:r>
              <a:rPr sz="2800"/>
              <a:t>What is LLM customization ?</a:t>
            </a:r>
          </a:p>
        </p:txBody>
      </p:sp>
      <p:sp>
        <p:nvSpPr>
          <p:cNvPr id="490223473"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SF Pro Text"/>
                <a:ea typeface="SF Pro Text"/>
                <a:cs typeface="SF Pro Text"/>
              </a:rPr>
              <a:t>What is LLM customization?     </a:t>
            </a:r>
            <a:endParaRPr sz="2400">
              <a:latin typeface="SF Pro Text"/>
              <a:cs typeface="SF Pro Text"/>
            </a:endParaRPr>
          </a:p>
          <a:p>
            <a:pPr marL="0" indent="0">
              <a:buFont typeface="Arial"/>
              <a:buNone/>
              <a:defRPr/>
            </a:pPr>
            <a:r>
              <a:rPr sz="2400" b="0" i="0" u="none">
                <a:solidFill>
                  <a:srgbClr val="000000"/>
                </a:solidFill>
                <a:latin typeface="SF Pro Text"/>
                <a:ea typeface="SF Pro Text"/>
                <a:cs typeface="SF Pro Text"/>
              </a:rPr>
              <a:t>LLM customization, or  customization, is the process of adapting a pre-trained LLM to specific  tasks.</a:t>
            </a:r>
          </a:p>
          <a:p>
            <a:pPr marL="0" indent="0">
              <a:buFont typeface="Arial"/>
              <a:buNone/>
              <a:defRPr/>
            </a:pPr>
            <a:endParaRPr sz="2400" b="0" i="0" u="none">
              <a:solidFill>
                <a:srgbClr val="000000"/>
              </a:solidFill>
              <a:latin typeface="SF Pro Text"/>
              <a:ea typeface="SF Pro Text"/>
              <a:cs typeface="SF Pro Text"/>
            </a:endParaRPr>
          </a:p>
          <a:p>
            <a:pPr marL="0" indent="0">
              <a:buFont typeface="Arial"/>
              <a:buNone/>
              <a:defRPr/>
            </a:pPr>
            <a:r>
              <a:rPr sz="2400" b="0" i="0" u="none">
                <a:solidFill>
                  <a:srgbClr val="000000"/>
                </a:solidFill>
                <a:latin typeface="SF Pro Text"/>
                <a:ea typeface="SF Pro Text"/>
                <a:cs typeface="SF Pro Text"/>
              </a:rPr>
              <a:t>The LLM customization process involves selecting a pre-trained  model, also known as a foundation model, then tailoring the model to its  intended use case.</a:t>
            </a:r>
            <a:endParaRPr sz="2400">
              <a:latin typeface="SF Pro Text"/>
              <a:cs typeface="SF Pro Text"/>
            </a:endParaRPr>
          </a:p>
        </p:txBody>
      </p:sp>
      <p:sp>
        <p:nvSpPr>
          <p:cNvPr id="159434350" name="Slide Number Placeholder 5"/>
          <p:cNvSpPr>
            <a:spLocks noGrp="1"/>
          </p:cNvSpPr>
          <p:nvPr>
            <p:ph type="sldNum" sz="quarter" idx="12"/>
          </p:nvPr>
        </p:nvSpPr>
        <p:spPr bwMode="auto"/>
        <p:txBody>
          <a:bodyPr/>
          <a:lstStyle/>
          <a:p>
            <a:pPr>
              <a:defRPr/>
            </a:pPr>
            <a:fld id="{A6F9CBBE-F1A4-041F-01AE-8279A0CCE01E}"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0232139"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lang="en-US" sz="2800" b="0" i="0" u="none" strike="noStrike" cap="none" spc="0">
                <a:solidFill>
                  <a:schemeClr val="tx1"/>
                </a:solidFill>
                <a:latin typeface="+mj-lt"/>
                <a:ea typeface="+mj-ea"/>
                <a:cs typeface="+mj-cs"/>
              </a:rPr>
              <a:t>LLM customization </a:t>
            </a:r>
            <a:r>
              <a:rPr sz="2000" b="1" i="0" u="none">
                <a:solidFill>
                  <a:srgbClr val="000000"/>
                </a:solidFill>
                <a:latin typeface="Times New Roman"/>
                <a:ea typeface="Times New Roman"/>
                <a:cs typeface="Times New Roman"/>
              </a:rPr>
              <a:t>- Adapting General Models for Specific Needs</a:t>
            </a:r>
            <a:endParaRPr sz="9000"/>
          </a:p>
        </p:txBody>
      </p:sp>
      <p:sp>
        <p:nvSpPr>
          <p:cNvPr id="365403506"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Times New Roman"/>
                <a:ea typeface="Times New Roman"/>
                <a:cs typeface="Times New Roman"/>
              </a:rPr>
              <a:t>Overview of the Workflow</a:t>
            </a:r>
            <a:endParaRPr sz="9000"/>
          </a:p>
          <a:p>
            <a:pPr>
              <a:defRPr/>
            </a:pPr>
            <a:r>
              <a:rPr sz="2200" b="1" i="0" u="none">
                <a:solidFill>
                  <a:srgbClr val="000000"/>
                </a:solidFill>
                <a:latin typeface="Times New Roman"/>
                <a:ea typeface="Times New Roman"/>
                <a:cs typeface="Times New Roman"/>
              </a:rPr>
              <a:t>Goal:</a:t>
            </a:r>
            <a:r>
              <a:rPr sz="2200" b="0" i="0" u="none">
                <a:solidFill>
                  <a:srgbClr val="000000"/>
                </a:solidFill>
                <a:latin typeface="Times New Roman"/>
                <a:ea typeface="Times New Roman"/>
                <a:cs typeface="Times New Roman"/>
              </a:rPr>
              <a:t> Apply generalized LLMs to specific contexts.</a:t>
            </a:r>
            <a:endParaRPr sz="9000"/>
          </a:p>
          <a:p>
            <a:pPr>
              <a:defRPr/>
            </a:pPr>
            <a:r>
              <a:rPr sz="2200" b="1" i="0" u="none">
                <a:solidFill>
                  <a:srgbClr val="000000"/>
                </a:solidFill>
                <a:latin typeface="Times New Roman"/>
                <a:ea typeface="Times New Roman"/>
                <a:cs typeface="Times New Roman"/>
              </a:rPr>
              <a:t>Core Idea:</a:t>
            </a:r>
            <a:r>
              <a:rPr sz="2200" b="0" i="0" u="none">
                <a:solidFill>
                  <a:srgbClr val="000000"/>
                </a:solidFill>
                <a:latin typeface="Times New Roman"/>
                <a:ea typeface="Times New Roman"/>
                <a:cs typeface="Times New Roman"/>
              </a:rPr>
              <a:t> Transform a broad "foundation model" into a specialized tool.</a:t>
            </a:r>
            <a:endParaRPr sz="9000"/>
          </a:p>
          <a:p>
            <a:pPr>
              <a:defRPr/>
            </a:pPr>
            <a:r>
              <a:rPr sz="2200" b="1" i="0" u="none">
                <a:solidFill>
                  <a:srgbClr val="000000"/>
                </a:solidFill>
                <a:latin typeface="Times New Roman"/>
                <a:ea typeface="Times New Roman"/>
                <a:cs typeface="Times New Roman"/>
              </a:rPr>
              <a:t>Key Steps:</a:t>
            </a:r>
            <a:r>
              <a:rPr sz="2200" b="0" i="0" u="none">
                <a:solidFill>
                  <a:srgbClr val="000000"/>
                </a:solidFill>
                <a:latin typeface="Times New Roman"/>
                <a:ea typeface="Times New Roman"/>
                <a:cs typeface="Times New Roman"/>
              </a:rPr>
              <a:t> A structured, iterative process for optimal results.</a:t>
            </a:r>
            <a:endParaRPr sz="9000"/>
          </a:p>
        </p:txBody>
      </p:sp>
      <p:sp>
        <p:nvSpPr>
          <p:cNvPr id="879036287" name="Slide Number Placeholder 5"/>
          <p:cNvSpPr>
            <a:spLocks noGrp="1"/>
          </p:cNvSpPr>
          <p:nvPr>
            <p:ph type="sldNum" sz="quarter" idx="12"/>
          </p:nvPr>
        </p:nvSpPr>
        <p:spPr bwMode="auto"/>
        <p:txBody>
          <a:bodyPr/>
          <a:lstStyle/>
          <a:p>
            <a:pPr>
              <a:defRPr/>
            </a:pPr>
            <a:fld id="{EB1D460C-BCFB-DADA-BB88-42797F541A37}"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85293811" name="Title 1"/>
          <p:cNvSpPr>
            <a:spLocks noGrp="1"/>
          </p:cNvSpPr>
          <p:nvPr>
            <p:ph type="title"/>
          </p:nvPr>
        </p:nvSpPr>
        <p:spPr bwMode="auto"/>
        <p:txBody>
          <a:bodyPr/>
          <a:lstStyle/>
          <a:p>
            <a:pPr>
              <a:defRPr/>
            </a:pPr>
            <a:r>
              <a:rPr lang="en-US" sz="3600" b="0" i="0" u="none" strike="noStrike" cap="none" spc="0">
                <a:solidFill>
                  <a:schemeClr val="tx1"/>
                </a:solidFill>
                <a:latin typeface="+mj-lt"/>
                <a:ea typeface="+mj-ea"/>
                <a:cs typeface="+mj-cs"/>
              </a:rPr>
              <a:t>What is LLM customization ?</a:t>
            </a:r>
            <a:endParaRPr sz="3600"/>
          </a:p>
        </p:txBody>
      </p:sp>
      <p:sp>
        <p:nvSpPr>
          <p:cNvPr id="2137348080"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Times New Roman"/>
                <a:ea typeface="Times New Roman"/>
                <a:cs typeface="Times New Roman"/>
              </a:rPr>
              <a:t>Step 1: Data Preparation</a:t>
            </a:r>
            <a:endParaRPr sz="9000"/>
          </a:p>
          <a:p>
            <a:pPr>
              <a:defRPr/>
            </a:pPr>
            <a:r>
              <a:rPr sz="2200" b="1" i="0" u="none">
                <a:solidFill>
                  <a:srgbClr val="000000"/>
                </a:solidFill>
                <a:latin typeface="Times New Roman"/>
                <a:ea typeface="Times New Roman"/>
                <a:cs typeface="Times New Roman"/>
              </a:rPr>
              <a:t>Objective:</a:t>
            </a:r>
            <a:r>
              <a:rPr sz="2200" b="0" i="0" u="none">
                <a:solidFill>
                  <a:srgbClr val="000000"/>
                </a:solidFill>
                <a:latin typeface="Times New Roman"/>
                <a:ea typeface="Times New Roman"/>
                <a:cs typeface="Times New Roman"/>
              </a:rPr>
              <a:t> Ensure the model learns from relevant and high-quality information.</a:t>
            </a:r>
            <a:endParaRPr sz="9000"/>
          </a:p>
          <a:p>
            <a:pPr>
              <a:defRPr/>
            </a:pPr>
            <a:r>
              <a:rPr sz="2200" b="1" i="0" u="none">
                <a:solidFill>
                  <a:srgbClr val="000000"/>
                </a:solidFill>
                <a:latin typeface="Times New Roman"/>
                <a:ea typeface="Times New Roman"/>
                <a:cs typeface="Times New Roman"/>
              </a:rPr>
              <a:t>Action:</a:t>
            </a:r>
            <a:r>
              <a:rPr sz="2200" b="0" i="0" u="none">
                <a:solidFill>
                  <a:srgbClr val="000000"/>
                </a:solidFill>
                <a:latin typeface="Times New Roman"/>
                <a:ea typeface="Times New Roman"/>
                <a:cs typeface="Times New Roman"/>
              </a:rPr>
              <a:t> Collect and assemble a </a:t>
            </a:r>
            <a:r>
              <a:rPr sz="2200" b="1" i="0" u="none">
                <a:solidFill>
                  <a:srgbClr val="000000"/>
                </a:solidFill>
                <a:latin typeface="Times New Roman"/>
                <a:ea typeface="Times New Roman"/>
                <a:cs typeface="Times New Roman"/>
              </a:rPr>
              <a:t>domain-specific training dataset.</a:t>
            </a:r>
            <a:endParaRPr sz="9000"/>
          </a:p>
          <a:p>
            <a:pPr>
              <a:defRPr/>
            </a:pPr>
            <a:r>
              <a:rPr sz="2200" b="1" i="0" u="none">
                <a:solidFill>
                  <a:srgbClr val="000000"/>
                </a:solidFill>
                <a:latin typeface="Times New Roman"/>
                <a:ea typeface="Times New Roman"/>
                <a:cs typeface="Times New Roman"/>
              </a:rPr>
              <a:t>Importance:</a:t>
            </a:r>
            <a:r>
              <a:rPr sz="2200" b="0" i="0" u="none">
                <a:solidFill>
                  <a:srgbClr val="000000"/>
                </a:solidFill>
                <a:latin typeface="Times New Roman"/>
                <a:ea typeface="Times New Roman"/>
                <a:cs typeface="Times New Roman"/>
              </a:rPr>
              <a:t> High-quality, relevant data leads to accurate and useful model responses.</a:t>
            </a:r>
            <a:endParaRPr sz="9000"/>
          </a:p>
          <a:p>
            <a:pPr>
              <a:defRPr/>
            </a:pPr>
            <a:r>
              <a:rPr sz="2200" b="1" i="0" u="none">
                <a:solidFill>
                  <a:srgbClr val="000000"/>
                </a:solidFill>
                <a:latin typeface="Times New Roman"/>
                <a:ea typeface="Times New Roman"/>
                <a:cs typeface="Times New Roman"/>
              </a:rPr>
              <a:t>Analogy:</a:t>
            </a:r>
            <a:r>
              <a:rPr sz="2200" b="0" i="0" u="none">
                <a:solidFill>
                  <a:srgbClr val="000000"/>
                </a:solidFill>
                <a:latin typeface="Times New Roman"/>
                <a:ea typeface="Times New Roman"/>
                <a:cs typeface="Times New Roman"/>
              </a:rPr>
              <a:t> You can't train a chef to make French cuisine with a cookbook for Italian food.</a:t>
            </a:r>
            <a:endParaRPr sz="9000"/>
          </a:p>
        </p:txBody>
      </p:sp>
      <p:sp>
        <p:nvSpPr>
          <p:cNvPr id="1125534443" name="Slide Number Placeholder 5"/>
          <p:cNvSpPr>
            <a:spLocks noGrp="1"/>
          </p:cNvSpPr>
          <p:nvPr>
            <p:ph type="sldNum" sz="quarter" idx="12"/>
          </p:nvPr>
        </p:nvSpPr>
        <p:spPr bwMode="auto"/>
        <p:txBody>
          <a:bodyPr/>
          <a:lstStyle/>
          <a:p>
            <a:pPr>
              <a:defRPr/>
            </a:pPr>
            <a:fld id="{64404F73-0BBB-B7A2-65B9-37D2A12AC36E}"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77068060" name="Title 1"/>
          <p:cNvSpPr>
            <a:spLocks noGrp="1"/>
          </p:cNvSpPr>
          <p:nvPr>
            <p:ph type="title"/>
          </p:nvPr>
        </p:nvSpPr>
        <p:spPr bwMode="auto"/>
        <p:txBody>
          <a:bodyPr/>
          <a:lstStyle/>
          <a:p>
            <a:pPr>
              <a:defRPr/>
            </a:pPr>
            <a:r>
              <a:t>LLM Customization</a:t>
            </a:r>
          </a:p>
        </p:txBody>
      </p:sp>
      <p:sp>
        <p:nvSpPr>
          <p:cNvPr id="310337555" name="Content Placeholder 2"/>
          <p:cNvSpPr>
            <a:spLocks noGrp="1"/>
          </p:cNvSpPr>
          <p:nvPr>
            <p:ph idx="1"/>
          </p:nvPr>
        </p:nvSpPr>
        <p:spPr bwMode="auto"/>
        <p:txBody>
          <a:bodyPr/>
          <a:lstStyle/>
          <a:p>
            <a:pPr marL="0" indent="0">
              <a:buFont typeface="Arial"/>
              <a:buNone/>
              <a:defRPr/>
            </a:pPr>
            <a:r>
              <a:rPr sz="2000" b="1" i="0" u="none">
                <a:solidFill>
                  <a:srgbClr val="000000"/>
                </a:solidFill>
                <a:latin typeface="SF Pro Text"/>
                <a:ea typeface="SF Pro Text"/>
                <a:cs typeface="SF Pro Text"/>
              </a:rPr>
              <a:t>Step 2: Model Selection</a:t>
            </a:r>
            <a:endParaRPr sz="2000">
              <a:latin typeface="SF Pro Text"/>
              <a:cs typeface="SF Pro Text"/>
            </a:endParaRPr>
          </a:p>
          <a:p>
            <a:pPr>
              <a:defRPr/>
            </a:pPr>
            <a:r>
              <a:rPr sz="2000" b="1" i="0" u="none">
                <a:solidFill>
                  <a:srgbClr val="000000"/>
                </a:solidFill>
                <a:latin typeface="SF Pro Text"/>
                <a:ea typeface="SF Pro Text"/>
                <a:cs typeface="SF Pro Text"/>
              </a:rPr>
              <a:t>Objective:</a:t>
            </a:r>
            <a:r>
              <a:rPr sz="2000" b="0" i="0" u="none">
                <a:solidFill>
                  <a:srgbClr val="000000"/>
                </a:solidFill>
                <a:latin typeface="SF Pro Text"/>
                <a:ea typeface="SF Pro Text"/>
                <a:cs typeface="SF Pro Text"/>
              </a:rPr>
              <a:t> Choose the right foundation model for your project's needs.</a:t>
            </a:r>
            <a:endParaRPr sz="2000">
              <a:latin typeface="SF Pro Text"/>
              <a:cs typeface="SF Pro Text"/>
            </a:endParaRPr>
          </a:p>
          <a:p>
            <a:pPr>
              <a:defRPr/>
            </a:pPr>
            <a:r>
              <a:rPr sz="2000" b="1" i="0" u="none">
                <a:solidFill>
                  <a:srgbClr val="000000"/>
                </a:solidFill>
                <a:latin typeface="SF Pro Text"/>
                <a:ea typeface="SF Pro Text"/>
                <a:cs typeface="SF Pro Text"/>
              </a:rPr>
              <a:t>Considerations:</a:t>
            </a:r>
            <a:endParaRPr sz="2000">
              <a:latin typeface="SF Pro Text"/>
              <a:cs typeface="SF Pro Text"/>
            </a:endParaRPr>
          </a:p>
          <a:p>
            <a:pPr lvl="1">
              <a:defRPr/>
            </a:pPr>
            <a:r>
              <a:rPr sz="2000" b="1" i="0" u="none">
                <a:solidFill>
                  <a:srgbClr val="000000"/>
                </a:solidFill>
                <a:latin typeface="SF Pro Text"/>
                <a:ea typeface="SF Pro Text"/>
                <a:cs typeface="SF Pro Text"/>
              </a:rPr>
              <a:t>Size:</a:t>
            </a:r>
            <a:r>
              <a:rPr sz="2000" b="0" i="0" u="none">
                <a:solidFill>
                  <a:srgbClr val="000000"/>
                </a:solidFill>
                <a:latin typeface="SF Pro Text"/>
                <a:ea typeface="SF Pro Text"/>
                <a:cs typeface="SF Pro Text"/>
              </a:rPr>
              <a:t> Larger models (more parameters) for complex tasks, smaller for efficiency.</a:t>
            </a:r>
            <a:endParaRPr sz="2000">
              <a:latin typeface="SF Pro Text"/>
              <a:cs typeface="SF Pro Text"/>
            </a:endParaRPr>
          </a:p>
          <a:p>
            <a:pPr lvl="1">
              <a:defRPr/>
            </a:pPr>
            <a:r>
              <a:rPr sz="2000" b="1" i="0" u="none">
                <a:solidFill>
                  <a:srgbClr val="000000"/>
                </a:solidFill>
                <a:latin typeface="SF Pro Text"/>
                <a:ea typeface="SF Pro Text"/>
                <a:cs typeface="SF Pro Text"/>
              </a:rPr>
              <a:t>Effectiveness:</a:t>
            </a:r>
            <a:r>
              <a:rPr sz="2000" b="0" i="0" u="none">
                <a:solidFill>
                  <a:srgbClr val="000000"/>
                </a:solidFill>
                <a:latin typeface="SF Pro Text"/>
                <a:ea typeface="SF Pro Text"/>
                <a:cs typeface="SF Pro Text"/>
              </a:rPr>
              <a:t> How well it performs on general benchmarks.</a:t>
            </a:r>
            <a:endParaRPr sz="2000">
              <a:latin typeface="SF Pro Text"/>
              <a:cs typeface="SF Pro Text"/>
            </a:endParaRPr>
          </a:p>
          <a:p>
            <a:pPr lvl="1">
              <a:defRPr/>
            </a:pPr>
            <a:r>
              <a:rPr sz="2000" b="1" i="0" u="none">
                <a:solidFill>
                  <a:srgbClr val="000000"/>
                </a:solidFill>
                <a:latin typeface="SF Pro Text"/>
                <a:ea typeface="SF Pro Text"/>
                <a:cs typeface="SF Pro Text"/>
              </a:rPr>
              <a:t>Computational Resources:</a:t>
            </a:r>
            <a:r>
              <a:rPr sz="2000" b="0" i="0" u="none">
                <a:solidFill>
                  <a:srgbClr val="000000"/>
                </a:solidFill>
                <a:latin typeface="SF Pro Text"/>
                <a:ea typeface="SF Pro Text"/>
                <a:cs typeface="SF Pro Text"/>
              </a:rPr>
              <a:t> GPU/CPU requirements, memory.</a:t>
            </a:r>
            <a:endParaRPr sz="2000">
              <a:latin typeface="SF Pro Text"/>
              <a:cs typeface="SF Pro Text"/>
            </a:endParaRPr>
          </a:p>
          <a:p>
            <a:pPr lvl="1">
              <a:defRPr/>
            </a:pPr>
            <a:r>
              <a:rPr sz="2000" b="1" i="0" u="none">
                <a:solidFill>
                  <a:srgbClr val="000000"/>
                </a:solidFill>
                <a:latin typeface="SF Pro Text"/>
                <a:ea typeface="SF Pro Text"/>
                <a:cs typeface="SF Pro Text"/>
              </a:rPr>
              <a:t>Architecture:</a:t>
            </a:r>
            <a:r>
              <a:rPr sz="2000" b="0" i="0" u="none">
                <a:solidFill>
                  <a:srgbClr val="000000"/>
                </a:solidFill>
                <a:latin typeface="SF Pro Text"/>
                <a:ea typeface="SF Pro Text"/>
                <a:cs typeface="SF Pro Text"/>
              </a:rPr>
              <a:t> The underlying design (e.g., Transformer).</a:t>
            </a:r>
          </a:p>
          <a:p>
            <a:pPr marL="457200" lvl="1" indent="0">
              <a:buFont typeface="Arial"/>
              <a:buNone/>
              <a:defRPr/>
            </a:pPr>
            <a:endParaRPr sz="2000">
              <a:latin typeface="SF Pro Text"/>
              <a:cs typeface="SF Pro Text"/>
            </a:endParaRPr>
          </a:p>
          <a:p>
            <a:pPr lvl="1">
              <a:defRPr/>
            </a:pPr>
            <a:r>
              <a:rPr sz="2000" b="1" i="1" u="none">
                <a:solidFill>
                  <a:schemeClr val="tx2">
                    <a:lumMod val="50000"/>
                  </a:schemeClr>
                </a:solidFill>
                <a:latin typeface="SF Pro Text"/>
                <a:ea typeface="SF Pro Text"/>
                <a:cs typeface="SF Pro Text"/>
              </a:rPr>
              <a:t>Key:</a:t>
            </a:r>
            <a:r>
              <a:rPr sz="2000" b="0" i="1" u="none">
                <a:solidFill>
                  <a:schemeClr val="tx2">
                    <a:lumMod val="50000"/>
                  </a:schemeClr>
                </a:solidFill>
                <a:latin typeface="SF Pro Text"/>
                <a:ea typeface="SF Pro Text"/>
                <a:cs typeface="SF Pro Text"/>
              </a:rPr>
              <a:t> Understand both the project goals and the model's limitations.</a:t>
            </a:r>
            <a:endParaRPr sz="2000" i="1">
              <a:solidFill>
                <a:schemeClr val="tx2">
                  <a:lumMod val="50000"/>
                </a:schemeClr>
              </a:solidFill>
              <a:latin typeface="SF Pro Text"/>
              <a:cs typeface="SF Pro Text"/>
            </a:endParaRPr>
          </a:p>
        </p:txBody>
      </p:sp>
      <p:sp>
        <p:nvSpPr>
          <p:cNvPr id="1785493341" name="Slide Number Placeholder 5"/>
          <p:cNvSpPr>
            <a:spLocks noGrp="1"/>
          </p:cNvSpPr>
          <p:nvPr>
            <p:ph type="sldNum" sz="quarter" idx="12"/>
          </p:nvPr>
        </p:nvSpPr>
        <p:spPr bwMode="auto"/>
        <p:txBody>
          <a:bodyPr/>
          <a:lstStyle/>
          <a:p>
            <a:pPr>
              <a:defRPr/>
            </a:pPr>
            <a:fld id="{2ACB3AC1-CBB2-1706-4B3C-B96A16F3408F}" type="slidenum">
              <a:rPr lang="en-US"/>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24671071" name="Content Placeholder 2"/>
          <p:cNvSpPr>
            <a:spLocks noGrp="1"/>
          </p:cNvSpPr>
          <p:nvPr>
            <p:ph idx="1"/>
          </p:nvPr>
        </p:nvSpPr>
        <p:spPr bwMode="auto"/>
        <p:txBody>
          <a:bodyPr/>
          <a:lstStyle/>
          <a:p>
            <a:pPr marL="0" indent="0">
              <a:buFont typeface="Arial"/>
              <a:buNone/>
              <a:defRPr/>
            </a:pPr>
            <a:r>
              <a:rPr sz="2000" b="1" i="0" u="none">
                <a:solidFill>
                  <a:srgbClr val="000000"/>
                </a:solidFill>
                <a:latin typeface="SF Pro Display"/>
                <a:ea typeface="SF Pro Display"/>
                <a:cs typeface="SF Pro Display"/>
              </a:rPr>
              <a:t>Step 3: Model Customization</a:t>
            </a:r>
            <a:endParaRPr sz="2000">
              <a:latin typeface="SF Pro Display"/>
              <a:cs typeface="SF Pro Display"/>
            </a:endParaRPr>
          </a:p>
          <a:p>
            <a:pPr>
              <a:defRPr/>
            </a:pPr>
            <a:r>
              <a:rPr sz="2000" b="1" i="0" u="none">
                <a:solidFill>
                  <a:srgbClr val="000000"/>
                </a:solidFill>
                <a:latin typeface="SF Pro Display"/>
                <a:ea typeface="SF Pro Display"/>
                <a:cs typeface="SF Pro Display"/>
              </a:rPr>
              <a:t>Objective:</a:t>
            </a:r>
            <a:r>
              <a:rPr sz="2000" b="0" i="0" u="none">
                <a:solidFill>
                  <a:srgbClr val="000000"/>
                </a:solidFill>
                <a:latin typeface="SF Pro Display"/>
                <a:ea typeface="SF Pro Display"/>
                <a:cs typeface="SF Pro Display"/>
              </a:rPr>
              <a:t> Specialize the chosen foundation model.</a:t>
            </a:r>
            <a:endParaRPr sz="2000">
              <a:latin typeface="SF Pro Display"/>
              <a:cs typeface="SF Pro Display"/>
            </a:endParaRPr>
          </a:p>
          <a:p>
            <a:pPr>
              <a:defRPr/>
            </a:pPr>
            <a:r>
              <a:rPr sz="2000" b="1" i="0" u="none">
                <a:solidFill>
                  <a:srgbClr val="000000"/>
                </a:solidFill>
                <a:latin typeface="SF Pro Display"/>
                <a:ea typeface="SF Pro Display"/>
                <a:cs typeface="SF Pro Display"/>
              </a:rPr>
              <a:t>Action:</a:t>
            </a:r>
            <a:r>
              <a:rPr sz="2000" b="0" i="0" u="none">
                <a:solidFill>
                  <a:srgbClr val="000000"/>
                </a:solidFill>
                <a:latin typeface="SF Pro Display"/>
                <a:ea typeface="SF Pro Display"/>
                <a:cs typeface="SF Pro Display"/>
              </a:rPr>
              <a:t> Apply a specific customization method (e.g., fine-tuning, RAG, prompt engineering).</a:t>
            </a:r>
            <a:endParaRPr sz="2000">
              <a:latin typeface="SF Pro Display"/>
              <a:cs typeface="SF Pro Display"/>
            </a:endParaRPr>
          </a:p>
          <a:p>
            <a:pPr>
              <a:defRPr/>
            </a:pPr>
            <a:r>
              <a:rPr sz="2000" b="1" i="0" u="none">
                <a:solidFill>
                  <a:srgbClr val="000000"/>
                </a:solidFill>
                <a:latin typeface="SF Pro Display"/>
                <a:ea typeface="SF Pro Display"/>
                <a:cs typeface="SF Pro Display"/>
              </a:rPr>
              <a:t>Result:</a:t>
            </a:r>
            <a:r>
              <a:rPr sz="2000" b="0" i="0" u="none">
                <a:solidFill>
                  <a:srgbClr val="000000"/>
                </a:solidFill>
                <a:latin typeface="SF Pro Display"/>
                <a:ea typeface="SF Pro Display"/>
                <a:cs typeface="SF Pro Display"/>
              </a:rPr>
              <a:t> Model output is tailored to specific "downstream tasks."</a:t>
            </a:r>
            <a:endParaRPr sz="2000" b="0" i="0" u="none">
              <a:solidFill>
                <a:srgbClr val="000000"/>
              </a:solidFill>
              <a:latin typeface="SF Pro Display"/>
              <a:cs typeface="SF Pro Display"/>
            </a:endParaRPr>
          </a:p>
          <a:p>
            <a:pPr>
              <a:defRPr/>
            </a:pPr>
            <a:r>
              <a:rPr sz="2000" b="1" i="0" u="none">
                <a:solidFill>
                  <a:srgbClr val="000000"/>
                </a:solidFill>
                <a:latin typeface="SF Pro Display"/>
                <a:ea typeface="SF Pro Display"/>
                <a:cs typeface="SF Pro Display"/>
              </a:rPr>
              <a:t>Requirement:</a:t>
            </a:r>
            <a:r>
              <a:rPr sz="2000" b="0" i="0" u="none">
                <a:solidFill>
                  <a:srgbClr val="000000"/>
                </a:solidFill>
                <a:latin typeface="SF Pro Display"/>
                <a:ea typeface="SF Pro Display"/>
                <a:cs typeface="SF Pro Display"/>
              </a:rPr>
              <a:t> Developers need a deep understanding of the foundation model and the chosen customization method.</a:t>
            </a:r>
            <a:endParaRPr sz="2000">
              <a:latin typeface="SF Pro Display"/>
              <a:cs typeface="SF Pro Display"/>
            </a:endParaRPr>
          </a:p>
        </p:txBody>
      </p:sp>
      <p:sp>
        <p:nvSpPr>
          <p:cNvPr id="1174972559" name="Slide Number Placeholder 5"/>
          <p:cNvSpPr>
            <a:spLocks noGrp="1"/>
          </p:cNvSpPr>
          <p:nvPr>
            <p:ph type="sldNum" sz="quarter" idx="12"/>
          </p:nvPr>
        </p:nvSpPr>
        <p:spPr bwMode="auto"/>
        <p:txBody>
          <a:bodyPr/>
          <a:lstStyle/>
          <a:p>
            <a:pPr>
              <a:defRPr/>
            </a:pPr>
            <a:fld id="{53C10211-419A-0690-FA8A-73A09619A4D1}" type="slidenum">
              <a:rPr lang="en-US"/>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06871970"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Step 4: Iteration</a:t>
            </a:r>
            <a:endParaRPr sz="2200">
              <a:latin typeface="SF Pro Display"/>
              <a:cs typeface="SF Pro Display"/>
            </a:endParaRPr>
          </a:p>
          <a:p>
            <a:pPr>
              <a:defRPr/>
            </a:pPr>
            <a:r>
              <a:rPr sz="2200" b="1" i="0" u="none">
                <a:solidFill>
                  <a:srgbClr val="000000"/>
                </a:solidFill>
                <a:latin typeface="SF Pro Display"/>
                <a:ea typeface="SF Pro Display"/>
                <a:cs typeface="SF Pro Display"/>
              </a:rPr>
              <a:t>Objective:</a:t>
            </a:r>
            <a:r>
              <a:rPr sz="2200" b="0" i="0" u="none">
                <a:solidFill>
                  <a:srgbClr val="000000"/>
                </a:solidFill>
                <a:latin typeface="SF Pro Display"/>
                <a:ea typeface="SF Pro Display"/>
                <a:cs typeface="SF Pro Display"/>
              </a:rPr>
              <a:t> Optimize performance through gradual adjustments.</a:t>
            </a:r>
            <a:endParaRPr sz="2200">
              <a:latin typeface="SF Pro Display"/>
              <a:cs typeface="SF Pro Display"/>
            </a:endParaRPr>
          </a:p>
          <a:p>
            <a:pPr>
              <a:defRPr/>
            </a:pPr>
            <a:r>
              <a:rPr sz="2200" b="1" i="0" u="none">
                <a:solidFill>
                  <a:srgbClr val="000000"/>
                </a:solidFill>
                <a:latin typeface="SF Pro Display"/>
                <a:ea typeface="SF Pro Display"/>
                <a:cs typeface="SF Pro Display"/>
              </a:rPr>
              <a:t>Approach:</a:t>
            </a:r>
            <a:r>
              <a:rPr sz="2200" b="0" i="0" u="none">
                <a:solidFill>
                  <a:srgbClr val="000000"/>
                </a:solidFill>
                <a:latin typeface="SF Pro Display"/>
                <a:ea typeface="SF Pro Display"/>
                <a:cs typeface="SF Pro Display"/>
              </a:rPr>
              <a:t> Implement changes in </a:t>
            </a:r>
            <a:r>
              <a:rPr sz="2200" b="1" i="0" u="none">
                <a:solidFill>
                  <a:srgbClr val="000000"/>
                </a:solidFill>
                <a:latin typeface="SF Pro Display"/>
                <a:ea typeface="SF Pro Display"/>
                <a:cs typeface="SF Pro Display"/>
              </a:rPr>
              <a:t>small, step-by-step processes</a:t>
            </a:r>
            <a:r>
              <a:rPr sz="2200" b="0" i="0" u="none">
                <a:solidFill>
                  <a:srgbClr val="000000"/>
                </a:solidFill>
                <a:latin typeface="SF Pro Display"/>
                <a:ea typeface="SF Pro Display"/>
                <a:cs typeface="SF Pro Display"/>
              </a:rPr>
              <a:t>.</a:t>
            </a:r>
            <a:endParaRPr sz="2200">
              <a:latin typeface="SF Pro Display"/>
              <a:cs typeface="SF Pro Display"/>
            </a:endParaRPr>
          </a:p>
          <a:p>
            <a:pPr>
              <a:defRPr/>
            </a:pPr>
            <a:r>
              <a:rPr sz="2200" b="1" i="0" u="none">
                <a:solidFill>
                  <a:srgbClr val="000000"/>
                </a:solidFill>
                <a:latin typeface="SF Pro Display"/>
                <a:ea typeface="SF Pro Display"/>
                <a:cs typeface="SF Pro Display"/>
              </a:rPr>
              <a:t>Benefit:</a:t>
            </a:r>
            <a:r>
              <a:rPr sz="2200" b="0" i="0" u="none">
                <a:solidFill>
                  <a:srgbClr val="000000"/>
                </a:solidFill>
                <a:latin typeface="SF Pro Display"/>
                <a:ea typeface="SF Pro Display"/>
                <a:cs typeface="SF Pro Display"/>
              </a:rPr>
              <a:t> Allows developers to measure the effect of each change and inform subsequent adjustments.</a:t>
            </a:r>
            <a:endParaRPr sz="2200">
              <a:latin typeface="SF Pro Display"/>
              <a:cs typeface="SF Pro Display"/>
            </a:endParaRPr>
          </a:p>
          <a:p>
            <a:pPr>
              <a:defRPr/>
            </a:pPr>
            <a:r>
              <a:rPr sz="2200" b="1" i="0" u="none">
                <a:solidFill>
                  <a:srgbClr val="000000"/>
                </a:solidFill>
                <a:latin typeface="SF Pro Display"/>
                <a:ea typeface="SF Pro Display"/>
                <a:cs typeface="SF Pro Display"/>
              </a:rPr>
              <a:t>Avoid:</a:t>
            </a:r>
            <a:r>
              <a:rPr sz="2200" b="0" i="0" u="none">
                <a:solidFill>
                  <a:srgbClr val="000000"/>
                </a:solidFill>
                <a:latin typeface="SF Pro Display"/>
                <a:ea typeface="SF Pro Display"/>
                <a:cs typeface="SF Pro Display"/>
              </a:rPr>
              <a:t> Large, sweeping changes that make it hard to pinpoint effective modifications.</a:t>
            </a:r>
            <a:endParaRPr sz="2200">
              <a:latin typeface="SF Pro Display"/>
              <a:cs typeface="SF Pro Display"/>
            </a:endParaRPr>
          </a:p>
        </p:txBody>
      </p:sp>
      <p:sp>
        <p:nvSpPr>
          <p:cNvPr id="269923945" name="Slide Number Placeholder 5"/>
          <p:cNvSpPr>
            <a:spLocks noGrp="1"/>
          </p:cNvSpPr>
          <p:nvPr>
            <p:ph type="sldNum" sz="quarter" idx="12"/>
          </p:nvPr>
        </p:nvSpPr>
        <p:spPr bwMode="auto"/>
        <p:txBody>
          <a:bodyPr/>
          <a:lstStyle/>
          <a:p>
            <a:pPr>
              <a:defRPr/>
            </a:pPr>
            <a:fld id="{5212A2FC-7103-CD44-58EE-A711D52D90EF}" type="slidenum">
              <a:rPr lang="en-US"/>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65592885" name="Content Placeholder 2"/>
          <p:cNvSpPr>
            <a:spLocks noGrp="1"/>
          </p:cNvSpPr>
          <p:nvPr>
            <p:ph idx="1"/>
          </p:nvPr>
        </p:nvSpPr>
        <p:spPr bwMode="auto">
          <a:xfrm>
            <a:off x="838198" y="1577974"/>
            <a:ext cx="10515600" cy="4351338"/>
          </a:xfrm>
        </p:spPr>
        <p:txBody>
          <a:bodyPr/>
          <a:lstStyle/>
          <a:p>
            <a:pPr marL="0" indent="0">
              <a:buFont typeface="Arial"/>
              <a:buNone/>
              <a:defRPr/>
            </a:pPr>
            <a:r>
              <a:rPr sz="1800" b="1" i="0" u="none">
                <a:solidFill>
                  <a:srgbClr val="000000"/>
                </a:solidFill>
                <a:latin typeface="SF Pro Text"/>
                <a:ea typeface="SF Pro Text"/>
                <a:cs typeface="SF Pro Text"/>
              </a:rPr>
              <a:t>Step 5: Testing</a:t>
            </a:r>
            <a:endParaRPr sz="1800">
              <a:latin typeface="SF Pro Text"/>
              <a:cs typeface="SF Pro Text"/>
            </a:endParaRPr>
          </a:p>
          <a:p>
            <a:pPr>
              <a:defRPr/>
            </a:pPr>
            <a:r>
              <a:rPr sz="1800" b="1" i="0" u="none">
                <a:solidFill>
                  <a:srgbClr val="000000"/>
                </a:solidFill>
                <a:latin typeface="SF Pro Text"/>
                <a:ea typeface="SF Pro Text"/>
                <a:cs typeface="SF Pro Text"/>
              </a:rPr>
              <a:t>Objective:</a:t>
            </a:r>
            <a:r>
              <a:rPr sz="1800" b="0" i="0" u="none">
                <a:solidFill>
                  <a:srgbClr val="000000"/>
                </a:solidFill>
                <a:latin typeface="SF Pro Text"/>
                <a:ea typeface="SF Pro Text"/>
                <a:cs typeface="SF Pro Text"/>
              </a:rPr>
              <a:t> Validate model performance </a:t>
            </a:r>
            <a:r>
              <a:rPr sz="1800" b="0" i="1" u="none">
                <a:solidFill>
                  <a:srgbClr val="000000"/>
                </a:solidFill>
                <a:latin typeface="SF Pro Text"/>
                <a:ea typeface="SF Pro Text"/>
                <a:cs typeface="SF Pro Text"/>
              </a:rPr>
              <a:t>before</a:t>
            </a:r>
            <a:r>
              <a:rPr sz="1800" b="0" i="0" u="none">
                <a:solidFill>
                  <a:srgbClr val="000000"/>
                </a:solidFill>
                <a:latin typeface="SF Pro Text"/>
                <a:ea typeface="SF Pro Text"/>
                <a:cs typeface="SF Pro Text"/>
              </a:rPr>
              <a:t> real-world deployment.</a:t>
            </a:r>
            <a:endParaRPr sz="1800">
              <a:latin typeface="SF Pro Text"/>
              <a:cs typeface="SF Pro Text"/>
            </a:endParaRPr>
          </a:p>
          <a:p>
            <a:pPr>
              <a:defRPr/>
            </a:pPr>
            <a:r>
              <a:rPr sz="1800" b="1" i="0" u="none">
                <a:solidFill>
                  <a:srgbClr val="000000"/>
                </a:solidFill>
                <a:latin typeface="SF Pro Text"/>
                <a:ea typeface="SF Pro Text"/>
                <a:cs typeface="SF Pro Text"/>
              </a:rPr>
              <a:t>Action:</a:t>
            </a:r>
            <a:r>
              <a:rPr sz="1800" b="0" i="0" u="none">
                <a:solidFill>
                  <a:srgbClr val="000000"/>
                </a:solidFill>
                <a:latin typeface="SF Pro Text"/>
                <a:ea typeface="SF Pro Text"/>
                <a:cs typeface="SF Pro Text"/>
              </a:rPr>
              <a:t> Thoroughly test the model after training is complete.</a:t>
            </a:r>
            <a:endParaRPr sz="1800">
              <a:latin typeface="SF Pro Text"/>
              <a:cs typeface="SF Pro Text"/>
            </a:endParaRPr>
          </a:p>
          <a:p>
            <a:pPr>
              <a:defRPr/>
            </a:pPr>
            <a:r>
              <a:rPr sz="1800" b="1" i="0" u="none">
                <a:solidFill>
                  <a:srgbClr val="000000"/>
                </a:solidFill>
                <a:latin typeface="SF Pro Text"/>
                <a:ea typeface="SF Pro Text"/>
                <a:cs typeface="SF Pro Text"/>
              </a:rPr>
              <a:t>Key Checks:</a:t>
            </a:r>
            <a:endParaRPr sz="1800">
              <a:latin typeface="SF Pro Text"/>
              <a:cs typeface="SF Pro Text"/>
            </a:endParaRPr>
          </a:p>
          <a:p>
            <a:pPr lvl="1">
              <a:defRPr/>
            </a:pPr>
            <a:r>
              <a:rPr sz="1800" b="1" i="0" u="none">
                <a:solidFill>
                  <a:srgbClr val="000000"/>
                </a:solidFill>
                <a:latin typeface="SF Pro Text"/>
                <a:ea typeface="SF Pro Text"/>
                <a:cs typeface="SF Pro Text"/>
              </a:rPr>
              <a:t>Effectiveness:</a:t>
            </a:r>
            <a:r>
              <a:rPr sz="1800" b="0" i="0" u="none">
                <a:solidFill>
                  <a:srgbClr val="000000"/>
                </a:solidFill>
                <a:latin typeface="SF Pro Text"/>
                <a:ea typeface="SF Pro Text"/>
                <a:cs typeface="SF Pro Text"/>
              </a:rPr>
              <a:t> Are the adaptations working as intended?</a:t>
            </a:r>
            <a:endParaRPr sz="1800">
              <a:latin typeface="SF Pro Text"/>
              <a:cs typeface="SF Pro Text"/>
            </a:endParaRPr>
          </a:p>
          <a:p>
            <a:pPr lvl="1">
              <a:defRPr/>
            </a:pPr>
            <a:r>
              <a:rPr sz="1800" b="1" i="0" u="none">
                <a:solidFill>
                  <a:srgbClr val="000000"/>
                </a:solidFill>
                <a:latin typeface="SF Pro Text"/>
                <a:ea typeface="SF Pro Text"/>
                <a:cs typeface="SF Pro Text"/>
              </a:rPr>
              <a:t>Catastrophic Forgetting:</a:t>
            </a:r>
            <a:r>
              <a:rPr sz="1800" b="0" i="0" u="none">
                <a:solidFill>
                  <a:srgbClr val="000000"/>
                </a:solidFill>
                <a:latin typeface="SF Pro Text"/>
                <a:ea typeface="SF Pro Text"/>
                <a:cs typeface="SF Pro Text"/>
              </a:rPr>
              <a:t> Has the model retained its general knowledge while learning new specifics?</a:t>
            </a:r>
            <a:endParaRPr sz="1800">
              <a:latin typeface="SF Pro Text"/>
              <a:cs typeface="SF Pro Text"/>
            </a:endParaRPr>
          </a:p>
          <a:p>
            <a:pPr>
              <a:defRPr/>
            </a:pPr>
            <a:r>
              <a:rPr sz="1800" b="1" i="0" u="none">
                <a:solidFill>
                  <a:srgbClr val="000000"/>
                </a:solidFill>
                <a:latin typeface="SF Pro Text"/>
                <a:ea typeface="SF Pro Text"/>
                <a:cs typeface="SF Pro Text"/>
              </a:rPr>
              <a:t>Goal:</a:t>
            </a:r>
            <a:r>
              <a:rPr sz="1800" b="0" i="0" u="none">
                <a:solidFill>
                  <a:srgbClr val="000000"/>
                </a:solidFill>
                <a:latin typeface="SF Pro Text"/>
                <a:ea typeface="SF Pro Text"/>
                <a:cs typeface="SF Pro Text"/>
              </a:rPr>
              <a:t> Ensure reliable and consistent performance.</a:t>
            </a:r>
            <a:endParaRPr sz="1800">
              <a:latin typeface="SF Pro Text"/>
              <a:cs typeface="SF Pro Text"/>
            </a:endParaRPr>
          </a:p>
        </p:txBody>
      </p:sp>
      <p:sp>
        <p:nvSpPr>
          <p:cNvPr id="1665342866" name="TextBox 1665342865"/>
          <p:cNvSpPr txBox="1"/>
          <p:nvPr/>
        </p:nvSpPr>
        <p:spPr bwMode="auto">
          <a:xfrm>
            <a:off x="1153499" y="390524"/>
            <a:ext cx="4557989" cy="45756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sz="2400"/>
              <a:t>LLM Testing</a:t>
            </a:r>
          </a:p>
        </p:txBody>
      </p:sp>
      <p:sp>
        <p:nvSpPr>
          <p:cNvPr id="167821420" name="Slide Number Placeholder 5"/>
          <p:cNvSpPr>
            <a:spLocks noGrp="1"/>
          </p:cNvSpPr>
          <p:nvPr>
            <p:ph type="sldNum" sz="quarter" idx="12"/>
          </p:nvPr>
        </p:nvSpPr>
        <p:spPr bwMode="auto"/>
        <p:txBody>
          <a:bodyPr/>
          <a:lstStyle/>
          <a:p>
            <a:pPr>
              <a:defRPr/>
            </a:pPr>
            <a:fld id="{E233A256-4C42-B946-300E-95177918392F}" type="slidenum">
              <a:rPr lang="en-US"/>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04640492" name="Title 1"/>
          <p:cNvSpPr>
            <a:spLocks noGrp="1"/>
          </p:cNvSpPr>
          <p:nvPr>
            <p:ph type="title"/>
          </p:nvPr>
        </p:nvSpPr>
        <p:spPr bwMode="auto"/>
        <p:txBody>
          <a:bodyPr/>
          <a:lstStyle/>
          <a:p>
            <a:pPr>
              <a:defRPr/>
            </a:pPr>
            <a:r>
              <a:t>LLM Deployment</a:t>
            </a:r>
          </a:p>
        </p:txBody>
      </p:sp>
      <p:sp>
        <p:nvSpPr>
          <p:cNvPr id="406327681" name="Content Placeholder 2"/>
          <p:cNvSpPr>
            <a:spLocks noGrp="1"/>
          </p:cNvSpPr>
          <p:nvPr>
            <p:ph idx="1"/>
          </p:nvPr>
        </p:nvSpPr>
        <p:spPr bwMode="auto"/>
        <p:txBody>
          <a:bodyPr/>
          <a:lstStyle/>
          <a:p>
            <a:pPr marL="0" indent="0">
              <a:buFont typeface="Arial"/>
              <a:buNone/>
              <a:defRPr/>
            </a:pPr>
            <a:r>
              <a:rPr sz="2000" b="1" i="0" u="none">
                <a:solidFill>
                  <a:srgbClr val="000000"/>
                </a:solidFill>
                <a:latin typeface="SF Pro Display"/>
                <a:ea typeface="SF Pro Display"/>
                <a:cs typeface="SF Pro Display"/>
              </a:rPr>
              <a:t>Step 6: Model Deployment</a:t>
            </a:r>
            <a:endParaRPr sz="2000">
              <a:latin typeface="SF Pro Display"/>
              <a:cs typeface="SF Pro Display"/>
            </a:endParaRPr>
          </a:p>
          <a:p>
            <a:pPr>
              <a:defRPr/>
            </a:pPr>
            <a:r>
              <a:rPr sz="2000" b="1" i="0" u="none">
                <a:solidFill>
                  <a:srgbClr val="000000"/>
                </a:solidFill>
                <a:latin typeface="SF Pro Display"/>
                <a:ea typeface="SF Pro Display"/>
                <a:cs typeface="SF Pro Display"/>
              </a:rPr>
              <a:t>Objective:</a:t>
            </a:r>
            <a:r>
              <a:rPr sz="2000" b="0" i="0" u="none">
                <a:solidFill>
                  <a:srgbClr val="000000"/>
                </a:solidFill>
                <a:latin typeface="SF Pro Display"/>
                <a:ea typeface="SF Pro Display"/>
                <a:cs typeface="SF Pro Display"/>
              </a:rPr>
              <a:t> Make the custom model available for practical use.</a:t>
            </a:r>
            <a:endParaRPr sz="2000">
              <a:latin typeface="SF Pro Display"/>
              <a:cs typeface="SF Pro Display"/>
            </a:endParaRPr>
          </a:p>
          <a:p>
            <a:pPr>
              <a:defRPr/>
            </a:pPr>
            <a:r>
              <a:rPr sz="2000" b="1" i="0" u="none">
                <a:solidFill>
                  <a:srgbClr val="000000"/>
                </a:solidFill>
                <a:latin typeface="SF Pro Display"/>
                <a:ea typeface="SF Pro Display"/>
                <a:cs typeface="SF Pro Display"/>
              </a:rPr>
              <a:t>Action:</a:t>
            </a:r>
            <a:r>
              <a:rPr sz="2000" b="0" i="0" u="none">
                <a:solidFill>
                  <a:srgbClr val="000000"/>
                </a:solidFill>
                <a:latin typeface="SF Pro Display"/>
                <a:ea typeface="SF Pro Display"/>
                <a:cs typeface="SF Pro Display"/>
              </a:rPr>
              <a:t> Deploy the model into its production environment.</a:t>
            </a:r>
            <a:endParaRPr sz="2000">
              <a:latin typeface="SF Pro Display"/>
              <a:cs typeface="SF Pro Display"/>
            </a:endParaRPr>
          </a:p>
          <a:p>
            <a:pPr>
              <a:defRPr/>
            </a:pPr>
            <a:r>
              <a:rPr sz="2000" b="1" i="0" u="none">
                <a:solidFill>
                  <a:srgbClr val="000000"/>
                </a:solidFill>
                <a:latin typeface="SF Pro Display"/>
                <a:ea typeface="SF Pro Display"/>
                <a:cs typeface="SF Pro Display"/>
              </a:rPr>
              <a:t>Examples:</a:t>
            </a:r>
            <a:r>
              <a:rPr sz="2000" b="0" i="0" u="none">
                <a:solidFill>
                  <a:srgbClr val="000000"/>
                </a:solidFill>
                <a:latin typeface="SF Pro Display"/>
                <a:ea typeface="SF Pro Display"/>
                <a:cs typeface="SF Pro Display"/>
              </a:rPr>
              <a:t> Integrated into an AI-powered software application, exposed via an API.</a:t>
            </a:r>
            <a:endParaRPr sz="2000">
              <a:latin typeface="SF Pro Display"/>
              <a:cs typeface="SF Pro Display"/>
            </a:endParaRPr>
          </a:p>
          <a:p>
            <a:pPr>
              <a:defRPr/>
            </a:pPr>
            <a:r>
              <a:rPr sz="2000" b="1" i="0" u="none">
                <a:solidFill>
                  <a:srgbClr val="000000"/>
                </a:solidFill>
                <a:latin typeface="SF Pro Display"/>
                <a:ea typeface="SF Pro Display"/>
                <a:cs typeface="SF Pro Display"/>
              </a:rPr>
              <a:t>Outcome:</a:t>
            </a:r>
            <a:r>
              <a:rPr sz="2000" b="0" i="0" u="none">
                <a:solidFill>
                  <a:srgbClr val="000000"/>
                </a:solidFill>
                <a:latin typeface="SF Pro Display"/>
                <a:ea typeface="SF Pro Display"/>
                <a:cs typeface="SF Pro Display"/>
              </a:rPr>
              <a:t> The specialized LLM is now ready for specific use cases in the real world.</a:t>
            </a:r>
            <a:endParaRPr sz="2000">
              <a:latin typeface="SF Pro Display"/>
              <a:cs typeface="SF Pro Display"/>
            </a:endParaRPr>
          </a:p>
        </p:txBody>
      </p:sp>
      <p:sp>
        <p:nvSpPr>
          <p:cNvPr id="729619863" name="Slide Number Placeholder 5"/>
          <p:cNvSpPr>
            <a:spLocks noGrp="1"/>
          </p:cNvSpPr>
          <p:nvPr>
            <p:ph type="sldNum" sz="quarter" idx="12"/>
          </p:nvPr>
        </p:nvSpPr>
        <p:spPr bwMode="auto"/>
        <p:txBody>
          <a:bodyPr/>
          <a:lstStyle/>
          <a:p>
            <a:pPr>
              <a:defRPr/>
            </a:pPr>
            <a:fld id="{00A9F385-AB8D-7F15-2EFD-3D606DF0F06E}" type="slidenum">
              <a:rPr lang="en-US"/>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06644989" name="Title 1"/>
          <p:cNvSpPr>
            <a:spLocks noGrp="1"/>
          </p:cNvSpPr>
          <p:nvPr>
            <p:ph type="title"/>
          </p:nvPr>
        </p:nvSpPr>
        <p:spPr bwMode="auto">
          <a:xfrm>
            <a:off x="1085850" y="2508249"/>
            <a:ext cx="10515600" cy="1325562"/>
          </a:xfrm>
        </p:spPr>
        <p:txBody>
          <a:bodyPr/>
          <a:lstStyle/>
          <a:p>
            <a:pPr>
              <a:defRPr/>
            </a:pPr>
            <a:r>
              <a:rPr sz="2600" b="1" i="0" u="none">
                <a:solidFill>
                  <a:srgbClr val="000000"/>
                </a:solidFill>
                <a:latin typeface="SF Pro Display"/>
                <a:ea typeface="SF Pro Display"/>
                <a:cs typeface="SF Pro Display"/>
              </a:rPr>
              <a:t>LLM customization techniques     </a:t>
            </a:r>
            <a:endParaRPr sz="9000">
              <a:latin typeface="SF Pro Display"/>
              <a:cs typeface="SF Pro Display"/>
            </a:endParaRPr>
          </a:p>
        </p:txBody>
      </p:sp>
      <p:sp>
        <p:nvSpPr>
          <p:cNvPr id="2080940792" name="Slide Number Placeholder 5"/>
          <p:cNvSpPr>
            <a:spLocks noGrp="1"/>
          </p:cNvSpPr>
          <p:nvPr>
            <p:ph type="sldNum" sz="quarter" idx="12"/>
          </p:nvPr>
        </p:nvSpPr>
        <p:spPr bwMode="auto"/>
        <p:txBody>
          <a:bodyPr/>
          <a:lstStyle/>
          <a:p>
            <a:pPr>
              <a:defRPr/>
            </a:pPr>
            <a:fld id="{350BDAFA-A472-1E4E-C2F8-E680A4F25758}"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42989311" name="Title 1"/>
          <p:cNvSpPr>
            <a:spLocks noGrp="1"/>
          </p:cNvSpPr>
          <p:nvPr>
            <p:ph type="title"/>
          </p:nvPr>
        </p:nvSpPr>
        <p:spPr bwMode="auto">
          <a:xfrm>
            <a:off x="942974" y="222249"/>
            <a:ext cx="10440374" cy="996949"/>
          </a:xfrm>
        </p:spPr>
        <p:txBody>
          <a:bodyPr/>
          <a:lstStyle/>
          <a:p>
            <a:pPr>
              <a:defRPr/>
            </a:pPr>
            <a:r>
              <a:rPr lang="en-US" sz="3600" b="0" i="0" u="none" strike="noStrike" cap="none" spc="0">
                <a:solidFill>
                  <a:srgbClr val="7030A0"/>
                </a:solidFill>
                <a:latin typeface="+mj-lt"/>
                <a:ea typeface="+mj-ea"/>
                <a:cs typeface="+mj-cs"/>
              </a:rPr>
              <a:t>Generative adversarial  networks(GANs)</a:t>
            </a:r>
            <a:endParaRPr sz="3600">
              <a:solidFill>
                <a:srgbClr val="7030A0"/>
              </a:solidFill>
            </a:endParaRPr>
          </a:p>
        </p:txBody>
      </p:sp>
      <p:pic>
        <p:nvPicPr>
          <p:cNvPr id="775120543" name="Picture 775120542"/>
          <p:cNvPicPr>
            <a:picLocks noChangeAspect="1"/>
          </p:cNvPicPr>
          <p:nvPr/>
        </p:nvPicPr>
        <p:blipFill rotWithShape="1">
          <a:blip r:embed="rId3"/>
          <a:stretch/>
        </p:blipFill>
        <p:spPr bwMode="auto">
          <a:xfrm>
            <a:off x="5859246" y="1113311"/>
            <a:ext cx="6352574" cy="5277962"/>
          </a:xfrm>
          <a:prstGeom prst="rect">
            <a:avLst/>
          </a:prstGeom>
        </p:spPr>
      </p:pic>
      <p:pic>
        <p:nvPicPr>
          <p:cNvPr id="3998181" name="Picture 3998180"/>
          <p:cNvPicPr>
            <a:picLocks noChangeAspect="1"/>
          </p:cNvPicPr>
          <p:nvPr/>
        </p:nvPicPr>
        <p:blipFill rotWithShape="1">
          <a:blip r:embed="rId4"/>
          <a:stretch/>
        </p:blipFill>
        <p:spPr bwMode="auto">
          <a:xfrm>
            <a:off x="166113" y="2233612"/>
            <a:ext cx="5693133" cy="3200400"/>
          </a:xfrm>
          <a:prstGeom prst="rect">
            <a:avLst/>
          </a:prstGeom>
        </p:spPr>
      </p:pic>
      <p:sp>
        <p:nvSpPr>
          <p:cNvPr id="1522273849" name="Slide Number Placeholder 5"/>
          <p:cNvSpPr>
            <a:spLocks noGrp="1"/>
          </p:cNvSpPr>
          <p:nvPr>
            <p:ph type="sldNum" sz="quarter" idx="12"/>
          </p:nvPr>
        </p:nvSpPr>
        <p:spPr bwMode="auto"/>
        <p:txBody>
          <a:bodyPr/>
          <a:lstStyle/>
          <a:p>
            <a:pPr>
              <a:defRPr/>
            </a:pPr>
            <a:fld id="{695021FB-CA82-C161-D1D5-6F7D30E8524B}" type="slidenum">
              <a:rPr lang="en-US"/>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26596347" name="Title 1"/>
          <p:cNvSpPr>
            <a:spLocks noGrp="1"/>
          </p:cNvSpPr>
          <p:nvPr>
            <p:ph type="title"/>
          </p:nvPr>
        </p:nvSpPr>
        <p:spPr bwMode="auto"/>
        <p:txBody>
          <a:bodyPr/>
          <a:lstStyle/>
          <a:p>
            <a:pPr>
              <a:defRPr/>
            </a:pPr>
            <a:r>
              <a:rPr sz="1800" b="1" i="0" u="none">
                <a:solidFill>
                  <a:srgbClr val="FF0000"/>
                </a:solidFill>
                <a:latin typeface="SF Pro Display"/>
                <a:ea typeface="SF Pro Display"/>
                <a:cs typeface="SF Pro Display"/>
              </a:rPr>
              <a:t>Prompt Engineering </a:t>
            </a:r>
            <a:br>
              <a:rPr sz="1800" b="1" i="0" u="none">
                <a:solidFill>
                  <a:srgbClr val="FF0000"/>
                </a:solidFill>
                <a:latin typeface="SF Pro Display"/>
                <a:ea typeface="SF Pro Display"/>
                <a:cs typeface="SF Pro Display"/>
              </a:rPr>
            </a:br>
            <a:r>
              <a:rPr sz="1800" b="1" i="0" u="none">
                <a:solidFill>
                  <a:srgbClr val="FF0000"/>
                </a:solidFill>
                <a:latin typeface="SF Pro Display"/>
                <a:ea typeface="SF Pro Display"/>
                <a:cs typeface="SF Pro Display"/>
              </a:rPr>
              <a:t>	vs. </a:t>
            </a:r>
            <a:br>
              <a:rPr sz="1800" b="1" i="0" u="none">
                <a:solidFill>
                  <a:srgbClr val="FF0000"/>
                </a:solidFill>
                <a:latin typeface="SF Pro Display"/>
                <a:ea typeface="SF Pro Display"/>
                <a:cs typeface="SF Pro Display"/>
              </a:rPr>
            </a:br>
            <a:r>
              <a:rPr sz="1800" b="1" i="0" u="none">
                <a:solidFill>
                  <a:srgbClr val="FF0000"/>
                </a:solidFill>
                <a:latin typeface="SF Pro Display"/>
                <a:ea typeface="SF Pro Display"/>
                <a:cs typeface="SF Pro Display"/>
              </a:rPr>
              <a:t>		Fine-Tuning </a:t>
            </a:r>
            <a:br>
              <a:rPr sz="1800" b="1" i="0" u="none">
                <a:solidFill>
                  <a:srgbClr val="FF0000"/>
                </a:solidFill>
                <a:latin typeface="SF Pro Display"/>
                <a:ea typeface="SF Pro Display"/>
                <a:cs typeface="SF Pro Display"/>
              </a:rPr>
            </a:br>
            <a:r>
              <a:rPr sz="1800" b="1" i="0" u="none">
                <a:solidFill>
                  <a:srgbClr val="FF0000"/>
                </a:solidFill>
                <a:latin typeface="SF Pro Display"/>
                <a:ea typeface="SF Pro Display"/>
                <a:cs typeface="SF Pro Display"/>
              </a:rPr>
              <a:t>				vs. RAG</a:t>
            </a:r>
            <a:endParaRPr sz="8000" b="1">
              <a:solidFill>
                <a:srgbClr val="FF0000"/>
              </a:solidFill>
              <a:latin typeface="SF Pro Display"/>
              <a:cs typeface="SF Pro Display"/>
            </a:endParaRPr>
          </a:p>
        </p:txBody>
      </p:sp>
      <p:sp>
        <p:nvSpPr>
          <p:cNvPr id="180245896"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Text"/>
                <a:ea typeface="SF Pro Text"/>
                <a:cs typeface="SF Pro Text"/>
              </a:rPr>
              <a:t>The Core Idea: Adapting a General Model</a:t>
            </a:r>
            <a:endParaRPr sz="2200">
              <a:latin typeface="SF Pro Text"/>
              <a:cs typeface="SF Pro Text"/>
            </a:endParaRPr>
          </a:p>
          <a:p>
            <a:pPr>
              <a:defRPr/>
            </a:pPr>
            <a:r>
              <a:rPr sz="2200" b="1" i="0" u="none">
                <a:solidFill>
                  <a:srgbClr val="000000"/>
                </a:solidFill>
                <a:latin typeface="SF Pro Text"/>
                <a:ea typeface="SF Pro Text"/>
                <a:cs typeface="SF Pro Text"/>
              </a:rPr>
              <a:t>Problem:</a:t>
            </a:r>
            <a:r>
              <a:rPr sz="2200" b="0" i="0" u="none">
                <a:solidFill>
                  <a:srgbClr val="000000"/>
                </a:solidFill>
                <a:latin typeface="SF Pro Text"/>
                <a:ea typeface="SF Pro Text"/>
                <a:cs typeface="SF Pro Text"/>
              </a:rPr>
              <a:t> Foundation LLMs are generalists. They know a lot about </a:t>
            </a:r>
            <a:r>
              <a:rPr sz="2600" b="0" i="1" u="none">
                <a:solidFill>
                  <a:srgbClr val="000000"/>
                </a:solidFill>
                <a:latin typeface="SF Pro Text"/>
                <a:ea typeface="SF Pro Text"/>
                <a:cs typeface="SF Pro Text"/>
              </a:rPr>
              <a:t>everything</a:t>
            </a:r>
            <a:r>
              <a:rPr sz="2200" b="0" i="0" u="none">
                <a:solidFill>
                  <a:srgbClr val="000000"/>
                </a:solidFill>
                <a:latin typeface="SF Pro Text"/>
                <a:ea typeface="SF Pro Text"/>
                <a:cs typeface="SF Pro Text"/>
              </a:rPr>
              <a:t> but are not experts in </a:t>
            </a:r>
            <a:r>
              <a:rPr sz="2600" b="0" i="1" u="none">
                <a:solidFill>
                  <a:srgbClr val="000000"/>
                </a:solidFill>
                <a:latin typeface="SF Pro Text"/>
                <a:ea typeface="SF Pro Text"/>
                <a:cs typeface="SF Pro Text"/>
              </a:rPr>
              <a:t>your specific</a:t>
            </a:r>
            <a:r>
              <a:rPr sz="2200" b="0" i="0" u="none">
                <a:solidFill>
                  <a:srgbClr val="000000"/>
                </a:solidFill>
                <a:latin typeface="SF Pro Text"/>
                <a:ea typeface="SF Pro Text"/>
                <a:cs typeface="SF Pro Text"/>
              </a:rPr>
              <a:t> needs.</a:t>
            </a:r>
            <a:endParaRPr sz="2200">
              <a:latin typeface="SF Pro Text"/>
              <a:cs typeface="SF Pro Text"/>
            </a:endParaRPr>
          </a:p>
          <a:p>
            <a:pPr>
              <a:defRPr/>
            </a:pPr>
            <a:r>
              <a:rPr sz="2200" b="1" i="0" u="none">
                <a:solidFill>
                  <a:srgbClr val="000000"/>
                </a:solidFill>
                <a:latin typeface="SF Pro Text"/>
                <a:ea typeface="SF Pro Text"/>
                <a:cs typeface="SF Pro Text"/>
              </a:rPr>
              <a:t>Goal:</a:t>
            </a:r>
            <a:r>
              <a:rPr sz="2200" b="0" i="0" u="none">
                <a:solidFill>
                  <a:srgbClr val="000000"/>
                </a:solidFill>
                <a:latin typeface="SF Pro Text"/>
                <a:ea typeface="SF Pro Text"/>
                <a:cs typeface="SF Pro Text"/>
              </a:rPr>
              <a:t> We need to adapt this general model to excel at specific tasks, understand a unique style, or use private data.</a:t>
            </a:r>
            <a:endParaRPr sz="2200">
              <a:latin typeface="SF Pro Text"/>
              <a:cs typeface="SF Pro Text"/>
            </a:endParaRPr>
          </a:p>
          <a:p>
            <a:pPr>
              <a:defRPr/>
            </a:pPr>
            <a:r>
              <a:rPr sz="2200" b="1" i="0" u="none">
                <a:solidFill>
                  <a:srgbClr val="000000"/>
                </a:solidFill>
                <a:latin typeface="SF Pro Text"/>
                <a:ea typeface="SF Pro Text"/>
                <a:cs typeface="SF Pro Text"/>
              </a:rPr>
              <a:t>Analogy:</a:t>
            </a:r>
            <a:r>
              <a:rPr sz="2200" b="0" i="0" u="none">
                <a:solidFill>
                  <a:srgbClr val="000000"/>
                </a:solidFill>
                <a:latin typeface="SF Pro Text"/>
                <a:ea typeface="SF Pro Text"/>
                <a:cs typeface="SF Pro Text"/>
              </a:rPr>
              <a:t> You've hired a brilliant, "know-it-all" college graduate (the </a:t>
            </a:r>
            <a:r>
              <a:rPr sz="2200" b="1" i="0" u="none">
                <a:solidFill>
                  <a:srgbClr val="000000"/>
                </a:solidFill>
                <a:latin typeface="SF Pro Text"/>
                <a:ea typeface="SF Pro Text"/>
                <a:cs typeface="SF Pro Text"/>
              </a:rPr>
              <a:t>LLM</a:t>
            </a:r>
            <a:r>
              <a:rPr sz="2200" b="0" i="0" u="none">
                <a:solidFill>
                  <a:srgbClr val="000000"/>
                </a:solidFill>
                <a:latin typeface="SF Pro Text"/>
                <a:ea typeface="SF Pro Text"/>
                <a:cs typeface="SF Pro Text"/>
              </a:rPr>
              <a:t>). Now you need to train them for a specific job at your company.</a:t>
            </a:r>
            <a:endParaRPr sz="2200">
              <a:latin typeface="SF Pro Text"/>
              <a:cs typeface="SF Pro Text"/>
            </a:endParaRPr>
          </a:p>
        </p:txBody>
      </p:sp>
      <p:sp>
        <p:nvSpPr>
          <p:cNvPr id="1017341706" name="Slide Number Placeholder 5"/>
          <p:cNvSpPr>
            <a:spLocks noGrp="1"/>
          </p:cNvSpPr>
          <p:nvPr>
            <p:ph type="sldNum" sz="quarter" idx="12"/>
          </p:nvPr>
        </p:nvSpPr>
        <p:spPr bwMode="auto"/>
        <p:txBody>
          <a:bodyPr/>
          <a:lstStyle/>
          <a:p>
            <a:pPr>
              <a:defRPr/>
            </a:pPr>
            <a:fld id="{84060D67-13F1-A3F9-72E2-D00EF678EE17}" type="slidenum">
              <a:rPr lang="en-US"/>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2231811" name="Title 1"/>
          <p:cNvSpPr>
            <a:spLocks noGrp="1"/>
          </p:cNvSpPr>
          <p:nvPr>
            <p:ph type="title"/>
          </p:nvPr>
        </p:nvSpPr>
        <p:spPr bwMode="auto"/>
        <p:txBody>
          <a:bodyPr/>
          <a:lstStyle/>
          <a:p>
            <a:pPr>
              <a:defRPr/>
            </a:pPr>
            <a:r>
              <a:rPr sz="2600">
                <a:solidFill>
                  <a:srgbClr val="FF0000"/>
                </a:solidFill>
              </a:rPr>
              <a:t>Prompt Engineering</a:t>
            </a:r>
          </a:p>
        </p:txBody>
      </p:sp>
      <p:sp>
        <p:nvSpPr>
          <p:cNvPr id="1079274540"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compatLnSpc="0">
            <a:normAutofit fontScale="97500" lnSpcReduction="12000"/>
          </a:bodyPr>
          <a:lstStyle/>
          <a:p>
            <a:pPr marL="0" indent="0">
              <a:buFont typeface="Arial"/>
              <a:buNone/>
              <a:defRPr/>
            </a:pPr>
            <a:r>
              <a:rPr sz="2000" b="1" i="0" u="none">
                <a:solidFill>
                  <a:srgbClr val="000000"/>
                </a:solidFill>
                <a:highlight>
                  <a:srgbClr val="FFFF00"/>
                </a:highlight>
                <a:latin typeface="SF Pro Text"/>
                <a:ea typeface="SF Pro Text"/>
                <a:cs typeface="SF Pro Text"/>
              </a:rPr>
              <a:t>Method 1: Prompt Engineering</a:t>
            </a:r>
            <a:endParaRPr sz="2000">
              <a:highlight>
                <a:srgbClr val="FFFF00"/>
              </a:highlight>
              <a:latin typeface="SF Pro Text"/>
              <a:cs typeface="SF Pro Text"/>
            </a:endParaRPr>
          </a:p>
          <a:p>
            <a:pPr>
              <a:defRPr/>
            </a:pPr>
            <a:r>
              <a:rPr sz="2000" b="1" i="0" u="none">
                <a:solidFill>
                  <a:srgbClr val="000000"/>
                </a:solidFill>
                <a:latin typeface="SF Pro Text"/>
                <a:ea typeface="SF Pro Text"/>
                <a:cs typeface="SF Pro Text"/>
              </a:rPr>
              <a:t>What it is:</a:t>
            </a:r>
            <a:r>
              <a:rPr sz="2000" b="0" i="0" u="none">
                <a:solidFill>
                  <a:srgbClr val="000000"/>
                </a:solidFill>
                <a:latin typeface="SF Pro Text"/>
                <a:ea typeface="SF Pro Text"/>
                <a:cs typeface="SF Pro Text"/>
              </a:rPr>
              <a:t> The art of </a:t>
            </a:r>
            <a:r>
              <a:rPr sz="2000" b="1" i="0" u="none">
                <a:solidFill>
                  <a:srgbClr val="000000"/>
                </a:solidFill>
                <a:latin typeface="SF Pro Text"/>
                <a:ea typeface="SF Pro Text"/>
                <a:cs typeface="SF Pro Text"/>
              </a:rPr>
              <a:t>crafting detailed instructions</a:t>
            </a:r>
            <a:r>
              <a:rPr sz="2000" b="0" i="0" u="none">
                <a:solidFill>
                  <a:srgbClr val="000000"/>
                </a:solidFill>
                <a:latin typeface="SF Pro Text"/>
                <a:ea typeface="SF Pro Text"/>
                <a:cs typeface="SF Pro Text"/>
              </a:rPr>
              <a:t> (the prompt) to get the exact response you want. You are </a:t>
            </a:r>
            <a:r>
              <a:rPr sz="2000" b="0" i="1" u="none">
                <a:solidFill>
                  <a:srgbClr val="000000"/>
                </a:solidFill>
                <a:latin typeface="SF Pro Text"/>
                <a:ea typeface="SF Pro Text"/>
                <a:cs typeface="SF Pro Text"/>
              </a:rPr>
              <a:t>not</a:t>
            </a:r>
            <a:r>
              <a:rPr sz="2000" b="0" i="0" u="none">
                <a:solidFill>
                  <a:srgbClr val="000000"/>
                </a:solidFill>
                <a:latin typeface="SF Pro Text"/>
                <a:ea typeface="SF Pro Text"/>
                <a:cs typeface="SF Pro Text"/>
              </a:rPr>
              <a:t> changing the model.</a:t>
            </a:r>
            <a:endParaRPr sz="2000">
              <a:latin typeface="SF Pro Text"/>
              <a:cs typeface="SF Pro Text"/>
            </a:endParaRPr>
          </a:p>
          <a:p>
            <a:pPr>
              <a:defRPr/>
            </a:pPr>
            <a:r>
              <a:rPr sz="2000" b="1" i="0" u="none">
                <a:solidFill>
                  <a:srgbClr val="000000"/>
                </a:solidFill>
                <a:latin typeface="SF Pro Text"/>
                <a:ea typeface="SF Pro Text"/>
                <a:cs typeface="SF Pro Text"/>
              </a:rPr>
              <a:t>Analogy:</a:t>
            </a:r>
            <a:r>
              <a:rPr sz="2000" b="0" i="0" u="none">
                <a:solidFill>
                  <a:srgbClr val="000000"/>
                </a:solidFill>
                <a:latin typeface="SF Pro Text"/>
                <a:ea typeface="SF Pro Text"/>
                <a:cs typeface="SF Pro Text"/>
              </a:rPr>
              <a:t> </a:t>
            </a:r>
            <a:r>
              <a:rPr sz="2000" b="1" i="0" u="none">
                <a:solidFill>
                  <a:srgbClr val="000000"/>
                </a:solidFill>
                <a:latin typeface="SF Pro Text"/>
                <a:ea typeface="SF Pro Text"/>
                <a:cs typeface="SF Pro Text"/>
              </a:rPr>
              <a:t>Giving the new hire very clear, step-by-step instructions</a:t>
            </a:r>
            <a:r>
              <a:rPr sz="2000" b="0" i="0" u="none">
                <a:solidFill>
                  <a:srgbClr val="000000"/>
                </a:solidFill>
                <a:latin typeface="SF Pro Text"/>
                <a:ea typeface="SF Pro Text"/>
                <a:cs typeface="SF Pro Text"/>
              </a:rPr>
              <a:t> for a task. You're not re-training them, just being an excellent manager.</a:t>
            </a:r>
            <a:endParaRPr sz="2000">
              <a:latin typeface="SF Pro Text"/>
              <a:cs typeface="SF Pro Text"/>
            </a:endParaRPr>
          </a:p>
          <a:p>
            <a:pPr lvl="1">
              <a:defRPr/>
            </a:pPr>
            <a:r>
              <a:rPr sz="2000" b="1" i="0" u="none">
                <a:solidFill>
                  <a:srgbClr val="000000"/>
                </a:solidFill>
                <a:latin typeface="SF Pro Text"/>
                <a:ea typeface="SF Pro Text"/>
                <a:cs typeface="SF Pro Text"/>
              </a:rPr>
              <a:t>Bad Prompt:</a:t>
            </a:r>
            <a:r>
              <a:rPr sz="2000" b="0" i="0" u="none">
                <a:solidFill>
                  <a:srgbClr val="000000"/>
                </a:solidFill>
                <a:latin typeface="SF Pro Text"/>
                <a:ea typeface="SF Pro Text"/>
                <a:cs typeface="SF Pro Text"/>
              </a:rPr>
              <a:t> "Write about our new product."</a:t>
            </a:r>
            <a:endParaRPr sz="2000">
              <a:latin typeface="SF Pro Text"/>
              <a:cs typeface="SF Pro Text"/>
            </a:endParaRPr>
          </a:p>
          <a:p>
            <a:pPr lvl="1">
              <a:defRPr/>
            </a:pPr>
            <a:r>
              <a:rPr sz="2000" b="1" i="0" u="none">
                <a:solidFill>
                  <a:srgbClr val="000000"/>
                </a:solidFill>
                <a:latin typeface="SF Pro Text"/>
                <a:ea typeface="SF Pro Text"/>
                <a:cs typeface="SF Pro Text"/>
              </a:rPr>
              <a:t>Good Prompt:</a:t>
            </a:r>
            <a:r>
              <a:rPr sz="2000" b="0" i="0" u="none">
                <a:solidFill>
                  <a:srgbClr val="000000"/>
                </a:solidFill>
                <a:latin typeface="SF Pro Text"/>
                <a:ea typeface="SF Pro Text"/>
                <a:cs typeface="SF Pro Text"/>
              </a:rPr>
              <a:t> "Act as a marketing copywriter. Write a 50-word product description for a 'Model-X' e-bike. Focus on its long battery life and sleek design. Use an enthusiastic and exciting tone."</a:t>
            </a:r>
            <a:endParaRPr sz="2000">
              <a:latin typeface="SF Pro Text"/>
              <a:cs typeface="SF Pro Text"/>
            </a:endParaRPr>
          </a:p>
          <a:p>
            <a:pPr>
              <a:defRPr/>
            </a:pPr>
            <a:r>
              <a:rPr sz="2000" b="1" i="0" u="none">
                <a:solidFill>
                  <a:srgbClr val="000000"/>
                </a:solidFill>
                <a:latin typeface="SF Pro Text"/>
                <a:ea typeface="SF Pro Text"/>
                <a:cs typeface="SF Pro Text"/>
              </a:rPr>
              <a:t>Simple Use Cases:</a:t>
            </a:r>
            <a:endParaRPr sz="2000">
              <a:latin typeface="SF Pro Text"/>
              <a:cs typeface="SF Pro Text"/>
            </a:endParaRPr>
          </a:p>
          <a:p>
            <a:pPr lvl="1">
              <a:defRPr/>
            </a:pPr>
            <a:r>
              <a:rPr sz="2000" b="0" i="0" u="none">
                <a:solidFill>
                  <a:srgbClr val="000000"/>
                </a:solidFill>
                <a:latin typeface="SF Pro Text"/>
                <a:ea typeface="SF Pro Text"/>
                <a:cs typeface="SF Pro Text"/>
              </a:rPr>
              <a:t>Generating marketing copy in a specific style.</a:t>
            </a:r>
            <a:endParaRPr sz="2000">
              <a:latin typeface="SF Pro Text"/>
              <a:cs typeface="SF Pro Text"/>
            </a:endParaRPr>
          </a:p>
          <a:p>
            <a:pPr lvl="1">
              <a:defRPr/>
            </a:pPr>
            <a:r>
              <a:rPr sz="2000" b="0" i="0" u="none">
                <a:solidFill>
                  <a:srgbClr val="000000"/>
                </a:solidFill>
                <a:latin typeface="SF Pro Text"/>
                <a:ea typeface="SF Pro Text"/>
                <a:cs typeface="SF Pro Text"/>
              </a:rPr>
              <a:t>Summarizing a meeting transcript into bullet points.</a:t>
            </a:r>
            <a:endParaRPr sz="2000">
              <a:latin typeface="SF Pro Text"/>
              <a:cs typeface="SF Pro Text"/>
            </a:endParaRPr>
          </a:p>
          <a:p>
            <a:pPr lvl="1">
              <a:defRPr/>
            </a:pPr>
            <a:r>
              <a:rPr sz="2000" b="0" i="0" u="none">
                <a:solidFill>
                  <a:srgbClr val="000000"/>
                </a:solidFill>
                <a:latin typeface="SF Pro Text"/>
                <a:ea typeface="SF Pro Text"/>
                <a:cs typeface="SF Pro Text"/>
              </a:rPr>
              <a:t>Reformatting text (e.g., turning a paragraph into a JSON).</a:t>
            </a:r>
            <a:endParaRPr sz="2000">
              <a:latin typeface="SF Pro Text"/>
              <a:cs typeface="SF Pro Text"/>
            </a:endParaRPr>
          </a:p>
          <a:p>
            <a:pPr>
              <a:defRPr/>
            </a:pPr>
            <a:r>
              <a:rPr sz="2000" b="1" i="0" u="none">
                <a:solidFill>
                  <a:srgbClr val="000000"/>
                </a:solidFill>
                <a:latin typeface="SF Pro Text"/>
                <a:ea typeface="SF Pro Text"/>
                <a:cs typeface="SF Pro Text"/>
              </a:rPr>
              <a:t>Best For:</a:t>
            </a:r>
            <a:r>
              <a:rPr sz="2000" b="0" i="0" u="none">
                <a:solidFill>
                  <a:srgbClr val="000000"/>
                </a:solidFill>
                <a:latin typeface="SF Pro Text"/>
                <a:ea typeface="SF Pro Text"/>
                <a:cs typeface="SF Pro Text"/>
              </a:rPr>
              <a:t> Quick, cheap, and simple tasks.</a:t>
            </a:r>
            <a:endParaRPr sz="2000">
              <a:latin typeface="SF Pro Text"/>
              <a:cs typeface="SF Pro Text"/>
            </a:endParaRPr>
          </a:p>
        </p:txBody>
      </p:sp>
      <p:sp>
        <p:nvSpPr>
          <p:cNvPr id="1306289181" name="Slide Number Placeholder 5"/>
          <p:cNvSpPr>
            <a:spLocks noGrp="1"/>
          </p:cNvSpPr>
          <p:nvPr>
            <p:ph type="sldNum" sz="quarter" idx="12"/>
          </p:nvPr>
        </p:nvSpPr>
        <p:spPr bwMode="auto"/>
        <p:txBody>
          <a:bodyPr/>
          <a:lstStyle/>
          <a:p>
            <a:pPr>
              <a:defRPr/>
            </a:pPr>
            <a:fld id="{7C557E21-F877-0E51-8931-2679D500CB9D}"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52153696" name="Title 1"/>
          <p:cNvSpPr>
            <a:spLocks noGrp="1"/>
          </p:cNvSpPr>
          <p:nvPr>
            <p:ph type="title"/>
          </p:nvPr>
        </p:nvSpPr>
        <p:spPr bwMode="auto"/>
        <p:txBody>
          <a:bodyPr/>
          <a:lstStyle/>
          <a:p>
            <a:pPr>
              <a:defRPr/>
            </a:pPr>
            <a:r>
              <a:rPr sz="3600">
                <a:solidFill>
                  <a:schemeClr val="accent2">
                    <a:lumMod val="75000"/>
                  </a:schemeClr>
                </a:solidFill>
              </a:rPr>
              <a:t>Fine Tuning</a:t>
            </a:r>
          </a:p>
        </p:txBody>
      </p:sp>
      <p:sp>
        <p:nvSpPr>
          <p:cNvPr id="247111028" name="Content Placeholder 2"/>
          <p:cNvSpPr>
            <a:spLocks noGrp="1"/>
          </p:cNvSpPr>
          <p:nvPr>
            <p:ph idx="1"/>
          </p:nvPr>
        </p:nvSpPr>
        <p:spPr bwMode="auto">
          <a:xfrm>
            <a:off x="668142" y="1551214"/>
            <a:ext cx="10685656" cy="4625748"/>
          </a:xfrm>
        </p:spPr>
        <p:txBody>
          <a:bodyPr vertOverflow="overflow" horzOverflow="overflow" vert="horz" wrap="square" lIns="91440" tIns="45720" rIns="91440" bIns="45720" numCol="1" spcCol="0" rtlCol="0" fromWordArt="0" anchor="t" anchorCtr="0" forceAA="0" compatLnSpc="0">
            <a:normAutofit fontScale="97500" lnSpcReduction="12000"/>
          </a:bodyPr>
          <a:lstStyle/>
          <a:p>
            <a:pPr marL="0" indent="0">
              <a:buFont typeface="Arial"/>
              <a:buNone/>
              <a:defRPr/>
            </a:pPr>
            <a:r>
              <a:rPr sz="2000" b="1" i="0" u="none">
                <a:solidFill>
                  <a:srgbClr val="000000"/>
                </a:solidFill>
                <a:highlight>
                  <a:srgbClr val="FFFF00"/>
                </a:highlight>
                <a:latin typeface="SF Pro Text"/>
                <a:ea typeface="SF Pro Text"/>
                <a:cs typeface="SF Pro Text"/>
              </a:rPr>
              <a:t>Method 2: Fine-Tuning</a:t>
            </a:r>
            <a:endParaRPr sz="2400">
              <a:highlight>
                <a:srgbClr val="FFFF00"/>
              </a:highlight>
              <a:latin typeface="SF Pro Text"/>
              <a:cs typeface="SF Pro Text"/>
            </a:endParaRPr>
          </a:p>
          <a:p>
            <a:pPr>
              <a:defRPr/>
            </a:pPr>
            <a:r>
              <a:rPr sz="2000" b="1" i="0" u="none">
                <a:solidFill>
                  <a:srgbClr val="000000"/>
                </a:solidFill>
                <a:latin typeface="SF Pro Text"/>
                <a:ea typeface="SF Pro Text"/>
                <a:cs typeface="SF Pro Text"/>
              </a:rPr>
              <a:t>What it is:</a:t>
            </a:r>
            <a:r>
              <a:rPr sz="2000" b="0" i="0" u="none">
                <a:solidFill>
                  <a:srgbClr val="000000"/>
                </a:solidFill>
                <a:latin typeface="SF Pro Text"/>
                <a:ea typeface="SF Pro Text"/>
                <a:cs typeface="SF Pro Text"/>
              </a:rPr>
              <a:t> </a:t>
            </a:r>
            <a:r>
              <a:rPr sz="2000" b="1" i="0" u="none">
                <a:solidFill>
                  <a:srgbClr val="000000"/>
                </a:solidFill>
                <a:latin typeface="SF Pro Text"/>
                <a:ea typeface="SF Pro Text"/>
                <a:cs typeface="SF Pro Text"/>
              </a:rPr>
              <a:t>Re-training</a:t>
            </a:r>
            <a:r>
              <a:rPr sz="2000" b="0" i="0" u="none">
                <a:solidFill>
                  <a:srgbClr val="000000"/>
                </a:solidFill>
                <a:latin typeface="SF Pro Text"/>
                <a:ea typeface="SF Pro Text"/>
                <a:cs typeface="SF Pro Text"/>
              </a:rPr>
              <a:t> a small part of the LLM on a new, specialized dataset. This </a:t>
            </a:r>
            <a:r>
              <a:rPr sz="2000" b="1" i="0" u="none">
                <a:solidFill>
                  <a:srgbClr val="000000"/>
                </a:solidFill>
                <a:latin typeface="SF Pro Text"/>
                <a:ea typeface="SF Pro Text"/>
                <a:cs typeface="SF Pro Text"/>
              </a:rPr>
              <a:t>fundamentally changes the model's weights</a:t>
            </a:r>
            <a:r>
              <a:rPr sz="2000" b="0" i="0" u="none">
                <a:solidFill>
                  <a:srgbClr val="000000"/>
                </a:solidFill>
                <a:latin typeface="SF Pro Text"/>
                <a:ea typeface="SF Pro Text"/>
                <a:cs typeface="SF Pro Text"/>
              </a:rPr>
              <a:t> (its "knowledge" or "behavior").</a:t>
            </a:r>
            <a:endParaRPr sz="2400">
              <a:latin typeface="SF Pro Text"/>
              <a:cs typeface="SF Pro Text"/>
            </a:endParaRPr>
          </a:p>
          <a:p>
            <a:pPr>
              <a:defRPr/>
            </a:pPr>
            <a:r>
              <a:rPr sz="2000" b="1" i="0" u="none">
                <a:solidFill>
                  <a:srgbClr val="000000"/>
                </a:solidFill>
                <a:latin typeface="SF Pro Text"/>
                <a:ea typeface="SF Pro Text"/>
                <a:cs typeface="SF Pro Text"/>
              </a:rPr>
              <a:t>Analogy:</a:t>
            </a:r>
            <a:r>
              <a:rPr sz="2000" b="0" i="0" u="none">
                <a:solidFill>
                  <a:srgbClr val="000000"/>
                </a:solidFill>
                <a:latin typeface="SF Pro Text"/>
                <a:ea typeface="SF Pro Text"/>
                <a:cs typeface="SF Pro Text"/>
              </a:rPr>
              <a:t> </a:t>
            </a:r>
            <a:r>
              <a:rPr sz="2000" b="1" i="0" u="none">
                <a:solidFill>
                  <a:srgbClr val="000000"/>
                </a:solidFill>
                <a:latin typeface="SF Pro Text"/>
                <a:ea typeface="SF Pro Text"/>
                <a:cs typeface="SF Pro Text"/>
              </a:rPr>
              <a:t>Sending the new hire to a specialized training course.</a:t>
            </a:r>
            <a:r>
              <a:rPr sz="2000" b="0" i="0" u="none">
                <a:solidFill>
                  <a:srgbClr val="000000"/>
                </a:solidFill>
                <a:latin typeface="SF Pro Text"/>
                <a:ea typeface="SF Pro Text"/>
                <a:cs typeface="SF Pro Text"/>
              </a:rPr>
              <a:t> They learn a new skill or style (e.g., legal writing, medical terminology) and it becomes part of their core knowledge.</a:t>
            </a:r>
            <a:endParaRPr sz="2400">
              <a:latin typeface="SF Pro Text"/>
              <a:cs typeface="SF Pro Text"/>
            </a:endParaRPr>
          </a:p>
          <a:p>
            <a:pPr>
              <a:defRPr/>
            </a:pPr>
            <a:r>
              <a:rPr sz="2000" b="1" i="0" u="none">
                <a:solidFill>
                  <a:srgbClr val="000000"/>
                </a:solidFill>
                <a:latin typeface="SF Pro Text"/>
                <a:ea typeface="SF Pro Text"/>
                <a:cs typeface="SF Pro Text"/>
              </a:rPr>
              <a:t>Process:</a:t>
            </a:r>
            <a:endParaRPr sz="2400">
              <a:latin typeface="SF Pro Text"/>
              <a:cs typeface="SF Pro Text"/>
            </a:endParaRPr>
          </a:p>
          <a:p>
            <a:pPr lvl="1">
              <a:defRPr/>
            </a:pPr>
            <a:r>
              <a:rPr sz="2000" b="0" i="0" u="none">
                <a:solidFill>
                  <a:srgbClr val="000000"/>
                </a:solidFill>
                <a:latin typeface="SF Pro Text"/>
                <a:ea typeface="SF Pro Text"/>
                <a:cs typeface="SF Pro Text"/>
              </a:rPr>
              <a:t>Create a dataset of high-quality examples (e.g., 500 prompt/response pairs in your desired style).</a:t>
            </a:r>
            <a:endParaRPr sz="2400">
              <a:latin typeface="SF Pro Text"/>
              <a:cs typeface="SF Pro Text"/>
            </a:endParaRPr>
          </a:p>
          <a:p>
            <a:pPr lvl="1">
              <a:defRPr/>
            </a:pPr>
            <a:r>
              <a:rPr sz="2000" b="0" i="0" u="none">
                <a:solidFill>
                  <a:srgbClr val="000000"/>
                </a:solidFill>
                <a:latin typeface="SF Pro Text"/>
                <a:ea typeface="SF Pro Text"/>
                <a:cs typeface="SF Pro Text"/>
              </a:rPr>
              <a:t>"Train" the model on this data, slightly adjusting its internal parameters.</a:t>
            </a:r>
            <a:endParaRPr sz="2400">
              <a:latin typeface="SF Pro Text"/>
              <a:cs typeface="SF Pro Text"/>
            </a:endParaRPr>
          </a:p>
          <a:p>
            <a:pPr>
              <a:defRPr/>
            </a:pPr>
            <a:r>
              <a:rPr sz="2000" b="1" i="0" u="none">
                <a:solidFill>
                  <a:srgbClr val="000000"/>
                </a:solidFill>
                <a:latin typeface="SF Pro Text"/>
                <a:ea typeface="SF Pro Text"/>
                <a:cs typeface="SF Pro Text"/>
              </a:rPr>
              <a:t>Simple Use Cases:</a:t>
            </a:r>
            <a:endParaRPr sz="2400">
              <a:latin typeface="SF Pro Text"/>
              <a:cs typeface="SF Pro Text"/>
            </a:endParaRPr>
          </a:p>
          <a:p>
            <a:pPr lvl="1">
              <a:defRPr/>
            </a:pPr>
            <a:r>
              <a:rPr sz="2000" b="0" i="0" u="none">
                <a:solidFill>
                  <a:srgbClr val="000000"/>
                </a:solidFill>
                <a:latin typeface="SF Pro Text"/>
                <a:ea typeface="SF Pro Text"/>
                <a:cs typeface="SF Pro Text"/>
              </a:rPr>
              <a:t>Creating a chatbot that </a:t>
            </a:r>
            <a:r>
              <a:rPr sz="2200" b="0" i="1" u="none">
                <a:solidFill>
                  <a:srgbClr val="000000"/>
                </a:solidFill>
                <a:latin typeface="SF Pro Text"/>
                <a:ea typeface="SF Pro Text"/>
                <a:cs typeface="SF Pro Text"/>
              </a:rPr>
              <a:t>always</a:t>
            </a:r>
            <a:r>
              <a:rPr sz="2000" b="0" i="0" u="none">
                <a:solidFill>
                  <a:srgbClr val="000000"/>
                </a:solidFill>
                <a:latin typeface="SF Pro Text"/>
                <a:ea typeface="SF Pro Text"/>
                <a:cs typeface="SF Pro Text"/>
              </a:rPr>
              <a:t> speaks in your brand's unique voice.</a:t>
            </a:r>
            <a:endParaRPr sz="2400">
              <a:latin typeface="SF Pro Text"/>
              <a:cs typeface="SF Pro Text"/>
            </a:endParaRPr>
          </a:p>
          <a:p>
            <a:pPr lvl="1">
              <a:defRPr/>
            </a:pPr>
            <a:r>
              <a:rPr sz="2000" b="0" i="0" u="none">
                <a:solidFill>
                  <a:srgbClr val="000000"/>
                </a:solidFill>
                <a:latin typeface="SF Pro Text"/>
                <a:ea typeface="SF Pro Text"/>
                <a:cs typeface="SF Pro Text"/>
              </a:rPr>
              <a:t>Building a model that is an expert at a specific domain (e.g., classifying legal documents).</a:t>
            </a:r>
            <a:endParaRPr sz="2400">
              <a:latin typeface="SF Pro Text"/>
              <a:cs typeface="SF Pro Text"/>
            </a:endParaRPr>
          </a:p>
          <a:p>
            <a:pPr lvl="1">
              <a:defRPr/>
            </a:pPr>
            <a:r>
              <a:rPr sz="2000" b="0" i="0" u="none">
                <a:solidFill>
                  <a:srgbClr val="000000"/>
                </a:solidFill>
                <a:latin typeface="SF Pro Text"/>
                <a:ea typeface="SF Pro Text"/>
                <a:cs typeface="SF Pro Text"/>
              </a:rPr>
              <a:t>Adapting a model to a new language or style (e.g., writing like Shakespeare).</a:t>
            </a:r>
            <a:endParaRPr sz="2400">
              <a:latin typeface="SF Pro Text"/>
              <a:cs typeface="SF Pro Text"/>
            </a:endParaRPr>
          </a:p>
          <a:p>
            <a:pPr>
              <a:defRPr/>
            </a:pPr>
            <a:r>
              <a:rPr sz="2000" b="1" i="0" u="none">
                <a:solidFill>
                  <a:srgbClr val="000000"/>
                </a:solidFill>
                <a:latin typeface="SF Pro Text"/>
                <a:ea typeface="SF Pro Text"/>
                <a:cs typeface="SF Pro Text"/>
              </a:rPr>
              <a:t>Best For:</a:t>
            </a:r>
            <a:r>
              <a:rPr sz="2000" b="0" i="0" u="none">
                <a:solidFill>
                  <a:srgbClr val="000000"/>
                </a:solidFill>
                <a:latin typeface="SF Pro Text"/>
                <a:ea typeface="SF Pro Text"/>
                <a:cs typeface="SF Pro Text"/>
              </a:rPr>
              <a:t> Teaching a model a new </a:t>
            </a:r>
            <a:r>
              <a:rPr sz="2200" b="0" i="1" u="none">
                <a:solidFill>
                  <a:srgbClr val="000000"/>
                </a:solidFill>
                <a:latin typeface="SF Pro Text"/>
                <a:ea typeface="SF Pro Text"/>
                <a:cs typeface="SF Pro Text"/>
              </a:rPr>
              <a:t>skill, style,</a:t>
            </a:r>
            <a:r>
              <a:rPr sz="2000" b="0" i="0" u="none">
                <a:solidFill>
                  <a:srgbClr val="000000"/>
                </a:solidFill>
                <a:latin typeface="SF Pro Text"/>
                <a:ea typeface="SF Pro Text"/>
                <a:cs typeface="SF Pro Text"/>
              </a:rPr>
              <a:t> or </a:t>
            </a:r>
            <a:r>
              <a:rPr sz="2200" b="0" i="1" u="none">
                <a:solidFill>
                  <a:srgbClr val="000000"/>
                </a:solidFill>
                <a:latin typeface="SF Pro Text"/>
                <a:ea typeface="SF Pro Text"/>
                <a:cs typeface="SF Pro Text"/>
              </a:rPr>
              <a:t>behavior</a:t>
            </a:r>
            <a:r>
              <a:rPr sz="2000" b="0" i="0" u="none">
                <a:solidFill>
                  <a:srgbClr val="000000"/>
                </a:solidFill>
                <a:latin typeface="SF Pro Text"/>
                <a:ea typeface="SF Pro Text"/>
                <a:cs typeface="SF Pro Text"/>
              </a:rPr>
              <a:t>.</a:t>
            </a:r>
            <a:endParaRPr sz="2400">
              <a:latin typeface="SF Pro Text"/>
              <a:cs typeface="SF Pro Text"/>
            </a:endParaRPr>
          </a:p>
        </p:txBody>
      </p:sp>
      <p:sp>
        <p:nvSpPr>
          <p:cNvPr id="791643173" name="Slide Number Placeholder 5"/>
          <p:cNvSpPr>
            <a:spLocks noGrp="1"/>
          </p:cNvSpPr>
          <p:nvPr>
            <p:ph type="sldNum" sz="quarter" idx="12"/>
          </p:nvPr>
        </p:nvSpPr>
        <p:spPr bwMode="auto"/>
        <p:txBody>
          <a:bodyPr/>
          <a:lstStyle/>
          <a:p>
            <a:pPr>
              <a:defRPr/>
            </a:pPr>
            <a:fld id="{8E466C7A-C4BB-6ABA-C0C8-7A10C48449BF}" type="slidenum">
              <a:rPr lang="en-US"/>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70975660" name="Title 1"/>
          <p:cNvSpPr>
            <a:spLocks noGrp="1"/>
          </p:cNvSpPr>
          <p:nvPr>
            <p:ph type="title"/>
          </p:nvPr>
        </p:nvSpPr>
        <p:spPr bwMode="auto"/>
        <p:txBody>
          <a:bodyPr/>
          <a:lstStyle/>
          <a:p>
            <a:pPr>
              <a:defRPr/>
            </a:pPr>
            <a:r>
              <a:t>RAG - </a:t>
            </a:r>
            <a:r>
              <a:rPr sz="2400" b="0" i="0" u="none">
                <a:solidFill>
                  <a:srgbClr val="00B050"/>
                </a:solidFill>
                <a:latin typeface="Times New Roman"/>
                <a:ea typeface="Times New Roman"/>
                <a:cs typeface="Times New Roman"/>
              </a:rPr>
              <a:t>Retrieval-Augmented Generation</a:t>
            </a:r>
            <a:r>
              <a:rPr sz="1200" b="0" i="0" u="none">
                <a:solidFill>
                  <a:srgbClr val="000000"/>
                </a:solidFill>
                <a:latin typeface="Times New Roman"/>
                <a:ea typeface="Times New Roman"/>
                <a:cs typeface="Times New Roman"/>
              </a:rPr>
              <a:t> </a:t>
            </a:r>
            <a:endParaRPr/>
          </a:p>
        </p:txBody>
      </p:sp>
      <p:sp>
        <p:nvSpPr>
          <p:cNvPr id="1357192982" name="Content Placeholder 2"/>
          <p:cNvSpPr>
            <a:spLocks noGrp="1"/>
          </p:cNvSpPr>
          <p:nvPr>
            <p:ph idx="1"/>
          </p:nvPr>
        </p:nvSpPr>
        <p:spPr bwMode="auto">
          <a:xfrm>
            <a:off x="640928" y="1496785"/>
            <a:ext cx="10712871" cy="4932948"/>
          </a:xfrm>
        </p:spPr>
        <p:txBody>
          <a:bodyPr vertOverflow="overflow" horzOverflow="overflow" vert="horz" wrap="square" lIns="91440" tIns="45720" rIns="91440" bIns="45720" numCol="1" spcCol="0" rtlCol="0" fromWordArt="0" anchor="t" anchorCtr="0" forceAA="0" compatLnSpc="0">
            <a:normAutofit fontScale="87500" lnSpcReduction="10000"/>
          </a:bodyPr>
          <a:lstStyle/>
          <a:p>
            <a:pPr marL="0" indent="0">
              <a:buFont typeface="Arial"/>
              <a:buNone/>
              <a:defRPr/>
            </a:pPr>
            <a:r>
              <a:rPr sz="2200" b="1" i="0" u="none">
                <a:solidFill>
                  <a:srgbClr val="000000"/>
                </a:solidFill>
                <a:highlight>
                  <a:srgbClr val="FFFF00"/>
                </a:highlight>
                <a:latin typeface="SF Pro Text"/>
                <a:ea typeface="SF Pro Text"/>
                <a:cs typeface="SF Pro Text"/>
              </a:rPr>
              <a:t>Method 3: Retrieval-Augmented Generation (RAG)</a:t>
            </a:r>
            <a:endParaRPr sz="2200">
              <a:highlight>
                <a:srgbClr val="FFFF00"/>
              </a:highlight>
              <a:latin typeface="SF Pro Text"/>
              <a:cs typeface="SF Pro Text"/>
            </a:endParaRPr>
          </a:p>
          <a:p>
            <a:pPr>
              <a:defRPr/>
            </a:pPr>
            <a:r>
              <a:rPr sz="2200" b="1" i="0" u="none">
                <a:solidFill>
                  <a:srgbClr val="000000"/>
                </a:solidFill>
                <a:latin typeface="SF Pro Text"/>
                <a:ea typeface="SF Pro Text"/>
                <a:cs typeface="SF Pro Text"/>
              </a:rPr>
              <a:t>What it is:</a:t>
            </a:r>
            <a:r>
              <a:rPr sz="2200" b="0" i="0" u="none">
                <a:solidFill>
                  <a:srgbClr val="000000"/>
                </a:solidFill>
                <a:latin typeface="SF Pro Text"/>
                <a:ea typeface="SF Pro Text"/>
                <a:cs typeface="SF Pro Text"/>
              </a:rPr>
              <a:t> </a:t>
            </a:r>
            <a:r>
              <a:rPr sz="2200" b="1" i="0" u="none">
                <a:solidFill>
                  <a:srgbClr val="000000"/>
                </a:solidFill>
                <a:latin typeface="SF Pro Text"/>
                <a:ea typeface="SF Pro Text"/>
                <a:cs typeface="SF Pro Text"/>
              </a:rPr>
              <a:t>Giving the LLM "open-book access"</a:t>
            </a:r>
            <a:r>
              <a:rPr sz="2200" b="0" i="0" u="none">
                <a:solidFill>
                  <a:srgbClr val="000000"/>
                </a:solidFill>
                <a:latin typeface="SF Pro Text"/>
                <a:ea typeface="SF Pro Text"/>
                <a:cs typeface="SF Pro Text"/>
              </a:rPr>
              <a:t> to your private data. The model's knowledge is </a:t>
            </a:r>
            <a:r>
              <a:rPr sz="2200" b="0" i="1" u="none">
                <a:solidFill>
                  <a:srgbClr val="000000"/>
                </a:solidFill>
                <a:latin typeface="SF Pro Text"/>
                <a:ea typeface="SF Pro Text"/>
                <a:cs typeface="SF Pro Text"/>
              </a:rPr>
              <a:t>not</a:t>
            </a:r>
            <a:r>
              <a:rPr sz="2200" b="0" i="0" u="none">
                <a:solidFill>
                  <a:srgbClr val="000000"/>
                </a:solidFill>
                <a:latin typeface="SF Pro Text"/>
                <a:ea typeface="SF Pro Text"/>
                <a:cs typeface="SF Pro Text"/>
              </a:rPr>
              <a:t> changed. Instead, it "looks up" relevant info </a:t>
            </a:r>
            <a:r>
              <a:rPr sz="2200" b="0" i="1" u="none">
                <a:solidFill>
                  <a:srgbClr val="000000"/>
                </a:solidFill>
                <a:latin typeface="SF Pro Text"/>
                <a:ea typeface="SF Pro Text"/>
                <a:cs typeface="SF Pro Text"/>
              </a:rPr>
              <a:t>before</a:t>
            </a:r>
            <a:r>
              <a:rPr sz="2200" b="0" i="0" u="none">
                <a:solidFill>
                  <a:srgbClr val="000000"/>
                </a:solidFill>
                <a:latin typeface="SF Pro Text"/>
                <a:ea typeface="SF Pro Text"/>
                <a:cs typeface="SF Pro Text"/>
              </a:rPr>
              <a:t> answering.</a:t>
            </a:r>
            <a:endParaRPr sz="2200">
              <a:latin typeface="SF Pro Text"/>
              <a:cs typeface="SF Pro Text"/>
            </a:endParaRPr>
          </a:p>
          <a:p>
            <a:pPr>
              <a:defRPr/>
            </a:pPr>
            <a:r>
              <a:rPr sz="2200" b="1" i="0" u="none">
                <a:solidFill>
                  <a:srgbClr val="000000"/>
                </a:solidFill>
                <a:latin typeface="SF Pro Text"/>
                <a:ea typeface="SF Pro Text"/>
                <a:cs typeface="SF Pro Text"/>
              </a:rPr>
              <a:t>Analogy:</a:t>
            </a:r>
            <a:r>
              <a:rPr sz="2200" b="0" i="0" u="none">
                <a:solidFill>
                  <a:srgbClr val="000000"/>
                </a:solidFill>
                <a:latin typeface="SF Pro Text"/>
                <a:ea typeface="SF Pro Text"/>
                <a:cs typeface="SF Pro Text"/>
              </a:rPr>
              <a:t> </a:t>
            </a:r>
            <a:r>
              <a:rPr sz="2200" b="1" i="0" u="none">
                <a:solidFill>
                  <a:srgbClr val="000000"/>
                </a:solidFill>
                <a:latin typeface="SF Pro Text"/>
                <a:ea typeface="SF Pro Text"/>
                <a:cs typeface="SF Pro Text"/>
              </a:rPr>
              <a:t>Giving the new hire access to the company's internal wiki or database.</a:t>
            </a:r>
            <a:r>
              <a:rPr sz="2200" b="0" i="0" u="none">
                <a:solidFill>
                  <a:srgbClr val="000000"/>
                </a:solidFill>
                <a:latin typeface="SF Pro Text"/>
                <a:ea typeface="SF Pro Text"/>
                <a:cs typeface="SF Pro Text"/>
              </a:rPr>
              <a:t> When asked a question ("What's our Q3 sales goal?"), they don't guess—they </a:t>
            </a:r>
            <a:r>
              <a:rPr sz="2200" b="0" i="1" u="none">
                <a:solidFill>
                  <a:srgbClr val="000000"/>
                </a:solidFill>
                <a:latin typeface="SF Pro Text"/>
                <a:ea typeface="SF Pro Text"/>
                <a:cs typeface="SF Pro Text"/>
              </a:rPr>
              <a:t>look it up</a:t>
            </a:r>
            <a:r>
              <a:rPr sz="2200" b="0" i="0" u="none">
                <a:solidFill>
                  <a:srgbClr val="000000"/>
                </a:solidFill>
                <a:latin typeface="SF Pro Text"/>
                <a:ea typeface="SF Pro Text"/>
                <a:cs typeface="SF Pro Text"/>
              </a:rPr>
              <a:t> first and then give you an answer based on what they found.</a:t>
            </a:r>
            <a:endParaRPr sz="2200">
              <a:latin typeface="SF Pro Text"/>
              <a:cs typeface="SF Pro Text"/>
            </a:endParaRPr>
          </a:p>
          <a:p>
            <a:pPr>
              <a:defRPr/>
            </a:pPr>
            <a:r>
              <a:rPr sz="2200" b="1" i="0" u="none">
                <a:solidFill>
                  <a:srgbClr val="000000"/>
                </a:solidFill>
                <a:latin typeface="SF Pro Text"/>
                <a:ea typeface="SF Pro Text"/>
                <a:cs typeface="SF Pro Text"/>
              </a:rPr>
              <a:t>Process:</a:t>
            </a:r>
            <a:endParaRPr sz="2200">
              <a:latin typeface="SF Pro Text"/>
              <a:cs typeface="SF Pro Text"/>
            </a:endParaRPr>
          </a:p>
          <a:p>
            <a:pPr lvl="1">
              <a:defRPr/>
            </a:pPr>
            <a:r>
              <a:rPr sz="2200" b="0" i="0" u="none">
                <a:solidFill>
                  <a:srgbClr val="000000"/>
                </a:solidFill>
                <a:latin typeface="SF Pro Text"/>
                <a:ea typeface="SF Pro Text"/>
                <a:cs typeface="SF Pro Text"/>
              </a:rPr>
              <a:t>A user asks a question.</a:t>
            </a:r>
            <a:endParaRPr sz="2200">
              <a:latin typeface="SF Pro Text"/>
              <a:cs typeface="SF Pro Text"/>
            </a:endParaRPr>
          </a:p>
          <a:p>
            <a:pPr lvl="1">
              <a:defRPr/>
            </a:pPr>
            <a:r>
              <a:rPr sz="2200" b="0" i="0" u="none">
                <a:solidFill>
                  <a:srgbClr val="000000"/>
                </a:solidFill>
                <a:latin typeface="SF Pro Text"/>
                <a:ea typeface="SF Pro Text"/>
                <a:cs typeface="SF Pro Text"/>
              </a:rPr>
              <a:t>The system </a:t>
            </a:r>
            <a:r>
              <a:rPr sz="2200" b="0" i="1" u="none">
                <a:solidFill>
                  <a:srgbClr val="000000"/>
                </a:solidFill>
                <a:latin typeface="SF Pro Text"/>
                <a:ea typeface="SF Pro Text"/>
                <a:cs typeface="SF Pro Text"/>
              </a:rPr>
              <a:t>retrieves</a:t>
            </a:r>
            <a:r>
              <a:rPr sz="2200" b="0" i="0" u="none">
                <a:solidFill>
                  <a:srgbClr val="000000"/>
                </a:solidFill>
                <a:latin typeface="SF Pro Text"/>
                <a:ea typeface="SF Pro Text"/>
                <a:cs typeface="SF Pro Text"/>
              </a:rPr>
              <a:t> relevant documents from your database (e.g., PDFs, emails).</a:t>
            </a:r>
            <a:endParaRPr sz="2200">
              <a:latin typeface="SF Pro Text"/>
              <a:cs typeface="SF Pro Text"/>
            </a:endParaRPr>
          </a:p>
          <a:p>
            <a:pPr lvl="1">
              <a:defRPr/>
            </a:pPr>
            <a:r>
              <a:rPr sz="2200" b="0" i="0" u="none">
                <a:solidFill>
                  <a:srgbClr val="000000"/>
                </a:solidFill>
                <a:latin typeface="SF Pro Text"/>
                <a:ea typeface="SF Pro Text"/>
                <a:cs typeface="SF Pro Text"/>
              </a:rPr>
              <a:t>The system "augments" the prompt, secretly adding the retrieved info as context.</a:t>
            </a:r>
            <a:endParaRPr sz="2200">
              <a:latin typeface="SF Pro Text"/>
              <a:cs typeface="SF Pro Text"/>
            </a:endParaRPr>
          </a:p>
          <a:p>
            <a:pPr lvl="1">
              <a:defRPr/>
            </a:pPr>
            <a:r>
              <a:rPr sz="2200" b="0" i="0" u="none">
                <a:solidFill>
                  <a:srgbClr val="000000"/>
                </a:solidFill>
                <a:latin typeface="SF Pro Text"/>
                <a:ea typeface="SF Pro Text"/>
                <a:cs typeface="SF Pro Text"/>
              </a:rPr>
              <a:t>The LLM </a:t>
            </a:r>
            <a:r>
              <a:rPr sz="2200" b="0" i="1" u="none">
                <a:solidFill>
                  <a:srgbClr val="000000"/>
                </a:solidFill>
                <a:latin typeface="SF Pro Text"/>
                <a:ea typeface="SF Pro Text"/>
                <a:cs typeface="SF Pro Text"/>
              </a:rPr>
              <a:t>generates</a:t>
            </a:r>
            <a:r>
              <a:rPr sz="2200" b="0" i="0" u="none">
                <a:solidFill>
                  <a:srgbClr val="000000"/>
                </a:solidFill>
                <a:latin typeface="SF Pro Text"/>
                <a:ea typeface="SF Pro Text"/>
                <a:cs typeface="SF Pro Text"/>
              </a:rPr>
              <a:t> an answer based on this fresh information.</a:t>
            </a:r>
            <a:endParaRPr sz="2200">
              <a:latin typeface="SF Pro Text"/>
              <a:cs typeface="SF Pro Text"/>
            </a:endParaRPr>
          </a:p>
          <a:p>
            <a:pPr>
              <a:defRPr/>
            </a:pPr>
            <a:r>
              <a:rPr sz="2200" b="1" i="0" u="none">
                <a:solidFill>
                  <a:srgbClr val="000000"/>
                </a:solidFill>
                <a:latin typeface="SF Pro Text"/>
                <a:ea typeface="SF Pro Text"/>
                <a:cs typeface="SF Pro Text"/>
              </a:rPr>
              <a:t>Simple Use Cases:</a:t>
            </a:r>
            <a:endParaRPr sz="2200">
              <a:latin typeface="SF Pro Text"/>
              <a:cs typeface="SF Pro Text"/>
            </a:endParaRPr>
          </a:p>
          <a:p>
            <a:pPr lvl="1">
              <a:defRPr/>
            </a:pPr>
            <a:r>
              <a:rPr sz="2200" b="0" i="0" u="none">
                <a:solidFill>
                  <a:srgbClr val="000000"/>
                </a:solidFill>
                <a:latin typeface="SF Pro Text"/>
                <a:ea typeface="SF Pro Text"/>
                <a:cs typeface="SF Pro Text"/>
              </a:rPr>
              <a:t>A customer support bot that can answer specific questions about a user's order history.</a:t>
            </a:r>
            <a:endParaRPr sz="2200">
              <a:latin typeface="SF Pro Text"/>
              <a:cs typeface="SF Pro Text"/>
            </a:endParaRPr>
          </a:p>
          <a:p>
            <a:pPr lvl="1">
              <a:defRPr/>
            </a:pPr>
            <a:r>
              <a:rPr sz="2200" b="0" i="0" u="none">
                <a:solidFill>
                  <a:srgbClr val="000000"/>
                </a:solidFill>
                <a:latin typeface="SF Pro Text"/>
                <a:ea typeface="SF Pro Text"/>
                <a:cs typeface="SF Pro Text"/>
              </a:rPr>
              <a:t>A "Chat with your data" tool for employees to ask questions about internal HR policies or project documents.</a:t>
            </a:r>
            <a:endParaRPr sz="2200">
              <a:latin typeface="SF Pro Text"/>
              <a:cs typeface="SF Pro Text"/>
            </a:endParaRPr>
          </a:p>
          <a:p>
            <a:pPr>
              <a:defRPr/>
            </a:pPr>
            <a:r>
              <a:rPr sz="2200" b="1" i="0" u="none">
                <a:solidFill>
                  <a:srgbClr val="000000"/>
                </a:solidFill>
                <a:latin typeface="SF Pro Text"/>
                <a:ea typeface="SF Pro Text"/>
                <a:cs typeface="SF Pro Text"/>
              </a:rPr>
              <a:t>Best For:</a:t>
            </a:r>
            <a:r>
              <a:rPr sz="2200" b="0" i="0" u="none">
                <a:solidFill>
                  <a:srgbClr val="000000"/>
                </a:solidFill>
                <a:latin typeface="SF Pro Text"/>
                <a:ea typeface="SF Pro Text"/>
                <a:cs typeface="SF Pro Text"/>
              </a:rPr>
              <a:t> Answering questions using </a:t>
            </a:r>
            <a:r>
              <a:rPr sz="2200" b="1" i="0" u="none">
                <a:solidFill>
                  <a:srgbClr val="000000"/>
                </a:solidFill>
                <a:latin typeface="SF Pro Text"/>
                <a:ea typeface="SF Pro Text"/>
                <a:cs typeface="SF Pro Text"/>
              </a:rPr>
              <a:t>private, new, or rapidly changing information.</a:t>
            </a:r>
            <a:endParaRPr sz="2200">
              <a:latin typeface="SF Pro Text"/>
              <a:cs typeface="SF Pro Text"/>
            </a:endParaRPr>
          </a:p>
        </p:txBody>
      </p:sp>
      <p:sp>
        <p:nvSpPr>
          <p:cNvPr id="449852645" name=" 449852644"/>
          <p:cNvSpPr/>
          <p:nvPr/>
        </p:nvSpPr>
        <p:spPr bwMode="auto">
          <a:xfrm>
            <a:off x="9197919" y="947329"/>
            <a:ext cx="2224785"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u="sng">
                <a:hlinkClick r:id="rId3" tooltip="RAG_use_case.tgz"/>
              </a:rPr>
              <a:t>RAG_use_case.tgz</a:t>
            </a:r>
            <a:endParaRPr/>
          </a:p>
        </p:txBody>
      </p:sp>
      <p:sp>
        <p:nvSpPr>
          <p:cNvPr id="1348044779" name="Slide Number Placeholder 5"/>
          <p:cNvSpPr>
            <a:spLocks noGrp="1"/>
          </p:cNvSpPr>
          <p:nvPr>
            <p:ph type="sldNum" sz="quarter" idx="12"/>
          </p:nvPr>
        </p:nvSpPr>
        <p:spPr bwMode="auto"/>
        <p:txBody>
          <a:bodyPr/>
          <a:lstStyle/>
          <a:p>
            <a:pPr>
              <a:defRPr/>
            </a:pPr>
            <a:fld id="{BD724FC7-2D59-B563-F599-ECEA5E5DCF0F}"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66359294" name="Title 1"/>
          <p:cNvSpPr>
            <a:spLocks noGrp="1"/>
          </p:cNvSpPr>
          <p:nvPr>
            <p:ph type="title"/>
          </p:nvPr>
        </p:nvSpPr>
        <p:spPr bwMode="auto"/>
        <p:txBody>
          <a:bodyPr/>
          <a:lstStyle/>
          <a:p>
            <a:pPr>
              <a:defRPr/>
            </a:pPr>
            <a:r>
              <a:t>Choice ?</a:t>
            </a:r>
          </a:p>
        </p:txBody>
      </p:sp>
      <p:sp>
        <p:nvSpPr>
          <p:cNvPr id="1436308290"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Text"/>
                <a:ea typeface="SF Pro Text"/>
                <a:cs typeface="SF Pro Text"/>
              </a:rPr>
              <a:t>Summary: Which One to Choose?</a:t>
            </a:r>
            <a:endParaRPr sz="2200">
              <a:latin typeface="SF Pro Text"/>
              <a:cs typeface="SF Pro Text"/>
            </a:endParaRPr>
          </a:p>
          <a:p>
            <a:pPr>
              <a:defRPr/>
            </a:pPr>
            <a:r>
              <a:rPr sz="2200" b="1" i="0" u="none">
                <a:solidFill>
                  <a:srgbClr val="000000"/>
                </a:solidFill>
                <a:latin typeface="SF Pro Text"/>
                <a:ea typeface="SF Pro Text"/>
                <a:cs typeface="SF Pro Text"/>
              </a:rPr>
              <a:t>Prompt Engineering:</a:t>
            </a:r>
            <a:endParaRPr sz="2200">
              <a:latin typeface="SF Pro Text"/>
              <a:cs typeface="SF Pro Text"/>
            </a:endParaRPr>
          </a:p>
          <a:p>
            <a:pPr lvl="1">
              <a:defRPr/>
            </a:pPr>
            <a:r>
              <a:rPr sz="2200" b="1" i="0" u="none">
                <a:solidFill>
                  <a:srgbClr val="000000"/>
                </a:solidFill>
                <a:latin typeface="SF Pro Text"/>
                <a:ea typeface="SF Pro Text"/>
                <a:cs typeface="SF Pro Text"/>
              </a:rPr>
              <a:t>Use When:</a:t>
            </a:r>
            <a:r>
              <a:rPr sz="2200" b="0" i="0" u="none">
                <a:solidFill>
                  <a:srgbClr val="000000"/>
                </a:solidFill>
                <a:latin typeface="SF Pro Text"/>
                <a:ea typeface="SF Pro Text"/>
                <a:cs typeface="SF Pro Text"/>
              </a:rPr>
              <a:t> You need to control the </a:t>
            </a:r>
            <a:r>
              <a:rPr sz="2600" b="0" i="1" u="none">
                <a:solidFill>
                  <a:srgbClr val="000000"/>
                </a:solidFill>
                <a:latin typeface="SF Pro Text"/>
                <a:ea typeface="SF Pro Text"/>
                <a:cs typeface="SF Pro Text"/>
              </a:rPr>
              <a:t>output format or style</a:t>
            </a:r>
            <a:r>
              <a:rPr sz="2200" b="0" i="0" u="none">
                <a:solidFill>
                  <a:srgbClr val="000000"/>
                </a:solidFill>
                <a:latin typeface="SF Pro Text"/>
                <a:ea typeface="SF Pro Text"/>
                <a:cs typeface="SF Pro Text"/>
              </a:rPr>
              <a:t> for a simple task.</a:t>
            </a:r>
            <a:endParaRPr sz="2200">
              <a:latin typeface="SF Pro Text"/>
              <a:cs typeface="SF Pro Text"/>
            </a:endParaRPr>
          </a:p>
          <a:p>
            <a:pPr lvl="1">
              <a:defRPr/>
            </a:pPr>
            <a:r>
              <a:rPr sz="2200" b="1" i="0" u="none">
                <a:solidFill>
                  <a:srgbClr val="000000"/>
                </a:solidFill>
                <a:latin typeface="SF Pro Text"/>
                <a:ea typeface="SF Pro Text"/>
                <a:cs typeface="SF Pro Text"/>
              </a:rPr>
              <a:t>Cost:</a:t>
            </a:r>
            <a:r>
              <a:rPr sz="2200" b="0" i="0" u="none">
                <a:solidFill>
                  <a:srgbClr val="000000"/>
                </a:solidFill>
                <a:latin typeface="SF Pro Text"/>
                <a:ea typeface="SF Pro Text"/>
                <a:cs typeface="SF Pro Text"/>
              </a:rPr>
              <a:t> cheapest (just time).</a:t>
            </a:r>
            <a:endParaRPr sz="2200">
              <a:latin typeface="SF Pro Text"/>
              <a:cs typeface="SF Pro Text"/>
            </a:endParaRPr>
          </a:p>
          <a:p>
            <a:pPr>
              <a:defRPr/>
            </a:pPr>
            <a:r>
              <a:rPr sz="2200" b="1" i="0" u="none">
                <a:solidFill>
                  <a:srgbClr val="000000"/>
                </a:solidFill>
                <a:latin typeface="SF Pro Text"/>
                <a:ea typeface="SF Pro Text"/>
                <a:cs typeface="SF Pro Text"/>
              </a:rPr>
              <a:t>Fine-Tuning:</a:t>
            </a:r>
            <a:endParaRPr sz="2200">
              <a:latin typeface="SF Pro Text"/>
              <a:cs typeface="SF Pro Text"/>
            </a:endParaRPr>
          </a:p>
          <a:p>
            <a:pPr lvl="1">
              <a:defRPr/>
            </a:pPr>
            <a:r>
              <a:rPr sz="2200" b="1" i="0" u="none">
                <a:solidFill>
                  <a:srgbClr val="000000"/>
                </a:solidFill>
                <a:latin typeface="SF Pro Text"/>
                <a:ea typeface="SF Pro Text"/>
                <a:cs typeface="SF Pro Text"/>
              </a:rPr>
              <a:t>Use When:</a:t>
            </a:r>
            <a:r>
              <a:rPr sz="2200" b="0" i="0" u="none">
                <a:solidFill>
                  <a:srgbClr val="000000"/>
                </a:solidFill>
                <a:latin typeface="SF Pro Text"/>
                <a:ea typeface="SF Pro Text"/>
                <a:cs typeface="SF Pro Text"/>
              </a:rPr>
              <a:t> You need to change the model's core </a:t>
            </a:r>
            <a:r>
              <a:rPr sz="2600" b="0" i="1" u="none">
                <a:solidFill>
                  <a:srgbClr val="000000"/>
                </a:solidFill>
                <a:latin typeface="SF Pro Text"/>
                <a:ea typeface="SF Pro Text"/>
                <a:cs typeface="SF Pro Text"/>
              </a:rPr>
              <a:t>behavior or style</a:t>
            </a:r>
            <a:r>
              <a:rPr sz="2200" b="0" i="0" u="none">
                <a:solidFill>
                  <a:srgbClr val="000000"/>
                </a:solidFill>
                <a:latin typeface="SF Pro Text"/>
                <a:ea typeface="SF Pro Text"/>
                <a:cs typeface="SF Pro Text"/>
              </a:rPr>
              <a:t>.</a:t>
            </a:r>
            <a:endParaRPr sz="2200">
              <a:latin typeface="SF Pro Text"/>
              <a:cs typeface="SF Pro Text"/>
            </a:endParaRPr>
          </a:p>
          <a:p>
            <a:pPr lvl="1">
              <a:defRPr/>
            </a:pPr>
            <a:r>
              <a:rPr sz="2200" b="1" i="0" u="none">
                <a:solidFill>
                  <a:srgbClr val="000000"/>
                </a:solidFill>
                <a:latin typeface="SF Pro Text"/>
                <a:ea typeface="SF Pro Text"/>
                <a:cs typeface="SF Pro Text"/>
              </a:rPr>
              <a:t>Cost:</a:t>
            </a:r>
            <a:r>
              <a:rPr sz="2200" b="0" i="0" u="none">
                <a:solidFill>
                  <a:srgbClr val="000000"/>
                </a:solidFill>
                <a:latin typeface="SF Pro Text"/>
                <a:ea typeface="SF Pro Text"/>
                <a:cs typeface="SF Pro Text"/>
              </a:rPr>
              <a:t> 💰💰 (requires data and compute).</a:t>
            </a:r>
            <a:endParaRPr sz="2200">
              <a:latin typeface="SF Pro Text"/>
              <a:cs typeface="SF Pro Text"/>
            </a:endParaRPr>
          </a:p>
          <a:p>
            <a:pPr>
              <a:defRPr/>
            </a:pPr>
            <a:r>
              <a:rPr sz="2200" b="1" i="0" u="none">
                <a:solidFill>
                  <a:srgbClr val="000000"/>
                </a:solidFill>
                <a:latin typeface="SF Pro Text"/>
                <a:ea typeface="SF Pro Text"/>
                <a:cs typeface="SF Pro Text"/>
              </a:rPr>
              <a:t>RAG:</a:t>
            </a:r>
            <a:endParaRPr sz="2200">
              <a:latin typeface="SF Pro Text"/>
              <a:cs typeface="SF Pro Text"/>
            </a:endParaRPr>
          </a:p>
          <a:p>
            <a:pPr lvl="1">
              <a:defRPr/>
            </a:pPr>
            <a:r>
              <a:rPr sz="2200" b="1" i="0" u="none">
                <a:solidFill>
                  <a:srgbClr val="000000"/>
                </a:solidFill>
                <a:latin typeface="SF Pro Text"/>
                <a:ea typeface="SF Pro Text"/>
                <a:cs typeface="SF Pro Text"/>
              </a:rPr>
              <a:t>Use When:</a:t>
            </a:r>
            <a:r>
              <a:rPr sz="2200" b="0" i="0" u="none">
                <a:solidFill>
                  <a:srgbClr val="000000"/>
                </a:solidFill>
                <a:latin typeface="SF Pro Text"/>
                <a:ea typeface="SF Pro Text"/>
                <a:cs typeface="SF Pro Text"/>
              </a:rPr>
              <a:t> You need the model to use </a:t>
            </a:r>
            <a:r>
              <a:rPr sz="2600" b="0" i="1" u="none">
                <a:solidFill>
                  <a:srgbClr val="000000"/>
                </a:solidFill>
                <a:latin typeface="SF Pro Text"/>
                <a:ea typeface="SF Pro Text"/>
                <a:cs typeface="SF Pro Text"/>
              </a:rPr>
              <a:t>external or private knowledge</a:t>
            </a:r>
            <a:r>
              <a:rPr sz="2200" b="0" i="0" u="none">
                <a:solidFill>
                  <a:srgbClr val="000000"/>
                </a:solidFill>
                <a:latin typeface="SF Pro Text"/>
                <a:ea typeface="SF Pro Text"/>
                <a:cs typeface="SF Pro Text"/>
              </a:rPr>
              <a:t>.</a:t>
            </a:r>
            <a:endParaRPr sz="2200">
              <a:latin typeface="SF Pro Text"/>
              <a:cs typeface="SF Pro Text"/>
            </a:endParaRPr>
          </a:p>
          <a:p>
            <a:pPr lvl="1">
              <a:defRPr/>
            </a:pPr>
            <a:r>
              <a:rPr sz="2200" b="1" i="0" u="none">
                <a:solidFill>
                  <a:srgbClr val="000000"/>
                </a:solidFill>
                <a:latin typeface="SF Pro Text"/>
                <a:ea typeface="SF Pro Text"/>
                <a:cs typeface="SF Pro Text"/>
              </a:rPr>
              <a:t>Cost:</a:t>
            </a:r>
            <a:r>
              <a:rPr sz="2200" b="0" i="0" u="none">
                <a:solidFill>
                  <a:srgbClr val="000000"/>
                </a:solidFill>
                <a:latin typeface="SF Pro Text"/>
                <a:ea typeface="SF Pro Text"/>
                <a:cs typeface="SF Pro Text"/>
              </a:rPr>
              <a:t> 💰 (requires a database and setup).</a:t>
            </a:r>
            <a:endParaRPr sz="2200">
              <a:latin typeface="SF Pro Text"/>
              <a:cs typeface="SF Pro Text"/>
            </a:endParaRPr>
          </a:p>
        </p:txBody>
      </p:sp>
      <p:sp>
        <p:nvSpPr>
          <p:cNvPr id="1061603379" name="Slide Number Placeholder 5"/>
          <p:cNvSpPr>
            <a:spLocks noGrp="1"/>
          </p:cNvSpPr>
          <p:nvPr>
            <p:ph type="sldNum" sz="quarter" idx="12"/>
          </p:nvPr>
        </p:nvSpPr>
        <p:spPr bwMode="auto"/>
        <p:txBody>
          <a:bodyPr/>
          <a:lstStyle/>
          <a:p>
            <a:pPr>
              <a:defRPr/>
            </a:pPr>
            <a:fld id="{0FA0D3EE-0247-771E-8F2A-FACFFF1C8682}" type="slidenum">
              <a:rPr lang="en-US"/>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9488755" name="Title 1"/>
          <p:cNvSpPr>
            <a:spLocks noGrp="1"/>
          </p:cNvSpPr>
          <p:nvPr>
            <p:ph type="title"/>
          </p:nvPr>
        </p:nvSpPr>
        <p:spPr bwMode="auto">
          <a:xfrm>
            <a:off x="838198" y="2766218"/>
            <a:ext cx="10515600" cy="1325562"/>
          </a:xfrm>
        </p:spPr>
        <p:txBody>
          <a:bodyPr/>
          <a:lstStyle/>
          <a:p>
            <a:pPr>
              <a:defRPr/>
            </a:pPr>
            <a:r>
              <a:rPr sz="2600" b="1" i="0" u="none">
                <a:solidFill>
                  <a:srgbClr val="000000"/>
                </a:solidFill>
                <a:latin typeface="Times New Roman"/>
                <a:ea typeface="Times New Roman"/>
                <a:cs typeface="Times New Roman"/>
              </a:rPr>
              <a:t>        What is multimodal AI?     </a:t>
            </a:r>
            <a:endParaRPr sz="9000"/>
          </a:p>
        </p:txBody>
      </p:sp>
      <p:sp>
        <p:nvSpPr>
          <p:cNvPr id="1220693821" name="Slide Number Placeholder 5"/>
          <p:cNvSpPr>
            <a:spLocks noGrp="1"/>
          </p:cNvSpPr>
          <p:nvPr>
            <p:ph type="sldNum" sz="quarter" idx="12"/>
          </p:nvPr>
        </p:nvSpPr>
        <p:spPr bwMode="auto"/>
        <p:txBody>
          <a:bodyPr/>
          <a:lstStyle/>
          <a:p>
            <a:pPr>
              <a:defRPr/>
            </a:pPr>
            <a:fld id="{BBB76DCC-37B5-7BDB-0A73-AE8C6B0E8563}" type="slidenum">
              <a:rPr lang="en-US"/>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71917185" name="Title 1"/>
          <p:cNvSpPr>
            <a:spLocks noGrp="1"/>
          </p:cNvSpPr>
          <p:nvPr>
            <p:ph type="title"/>
          </p:nvPr>
        </p:nvSpPr>
        <p:spPr bwMode="auto"/>
        <p:txBody>
          <a:bodyPr/>
          <a:lstStyle/>
          <a:p>
            <a:pPr>
              <a:defRPr/>
            </a:pPr>
            <a:r>
              <a:rPr sz="1800" b="1" i="0" u="none">
                <a:solidFill>
                  <a:srgbClr val="000000"/>
                </a:solidFill>
                <a:latin typeface="Times New Roman"/>
                <a:ea typeface="Times New Roman"/>
                <a:cs typeface="Times New Roman"/>
              </a:rPr>
              <a:t>        What is multimodal AI?     </a:t>
            </a:r>
            <a:endParaRPr/>
          </a:p>
        </p:txBody>
      </p:sp>
      <p:sp>
        <p:nvSpPr>
          <p:cNvPr id="340477473" name="Content Placeholder 2"/>
          <p:cNvSpPr>
            <a:spLocks noGrp="1"/>
          </p:cNvSpPr>
          <p:nvPr>
            <p:ph idx="1"/>
          </p:nvPr>
        </p:nvSpPr>
        <p:spPr bwMode="auto"/>
        <p:txBody>
          <a:bodyPr/>
          <a:lstStyle/>
          <a:p>
            <a:pPr marL="0" indent="0">
              <a:buFont typeface="Arial"/>
              <a:buNone/>
              <a:defRPr/>
            </a:pPr>
            <a:r>
              <a:rPr sz="2600" b="0" i="0" u="none">
                <a:solidFill>
                  <a:srgbClr val="000000"/>
                </a:solidFill>
                <a:latin typeface="Times New Roman"/>
                <a:ea typeface="Times New Roman"/>
                <a:cs typeface="Times New Roman"/>
              </a:rPr>
              <a:t>Multimodal AI refers to machine learning models </a:t>
            </a:r>
            <a:r>
              <a:rPr sz="2600" b="0" i="0" u="sng">
                <a:solidFill>
                  <a:srgbClr val="000000"/>
                </a:solidFill>
                <a:highlight>
                  <a:srgbClr val="FFFF00"/>
                </a:highlight>
                <a:latin typeface="Times New Roman"/>
                <a:ea typeface="Times New Roman"/>
                <a:cs typeface="Times New Roman"/>
              </a:rPr>
              <a:t>capable of processing  and integrating information from multiple modalities or types of data.</a:t>
            </a:r>
            <a:r>
              <a:rPr sz="2600" b="0" i="0" u="none">
                <a:solidFill>
                  <a:srgbClr val="000000"/>
                </a:solidFill>
                <a:latin typeface="Times New Roman"/>
                <a:ea typeface="Times New Roman"/>
                <a:cs typeface="Times New Roman"/>
              </a:rPr>
              <a:t>  </a:t>
            </a:r>
          </a:p>
          <a:p>
            <a:pPr marL="0" indent="0">
              <a:buFont typeface="Arial"/>
              <a:buNone/>
              <a:defRPr/>
            </a:pPr>
            <a:r>
              <a:rPr sz="2600" b="0" i="0" u="none">
                <a:solidFill>
                  <a:srgbClr val="000000"/>
                </a:solidFill>
                <a:latin typeface="Times New Roman"/>
                <a:ea typeface="Times New Roman"/>
                <a:cs typeface="Times New Roman"/>
              </a:rPr>
              <a:t>These modalities can include text, images, audio, video and other forms  of sensory input. </a:t>
            </a:r>
            <a:endParaRPr sz="2600"/>
          </a:p>
        </p:txBody>
      </p:sp>
      <p:sp>
        <p:nvSpPr>
          <p:cNvPr id="196941086" name="Slide Number Placeholder 5"/>
          <p:cNvSpPr>
            <a:spLocks noGrp="1"/>
          </p:cNvSpPr>
          <p:nvPr>
            <p:ph type="sldNum" sz="quarter" idx="12"/>
          </p:nvPr>
        </p:nvSpPr>
        <p:spPr bwMode="auto"/>
        <p:txBody>
          <a:bodyPr/>
          <a:lstStyle/>
          <a:p>
            <a:pPr>
              <a:defRPr/>
            </a:pPr>
            <a:fld id="{B48C07EE-717A-D2B4-505D-07ACE1A40784}" type="slidenum">
              <a:rPr lang="en-US"/>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04411426" name="Content Placeholder 2"/>
          <p:cNvSpPr>
            <a:spLocks noGrp="1"/>
          </p:cNvSpPr>
          <p:nvPr>
            <p:ph idx="1"/>
          </p:nvPr>
        </p:nvSpPr>
        <p:spPr bwMode="auto">
          <a:xfrm>
            <a:off x="457197" y="1049222"/>
            <a:ext cx="11137480" cy="5101749"/>
          </a:xfrm>
        </p:spPr>
        <p:txBody>
          <a:bodyPr vertOverflow="overflow" horzOverflow="overflow" vert="horz" wrap="square" lIns="91440" tIns="45720" rIns="91440" bIns="45720" numCol="1" spcCol="0" rtlCol="0" fromWordArt="0" anchor="t" anchorCtr="0" forceAA="0" compatLnSpc="0">
            <a:normAutofit fontScale="95000" lnSpcReduction="1000"/>
          </a:bodyPr>
          <a:lstStyle/>
          <a:p>
            <a:pPr marL="0" indent="0">
              <a:buFont typeface="Arial"/>
              <a:buNone/>
              <a:defRPr/>
            </a:pPr>
            <a:r>
              <a:rPr sz="1800" b="1" i="0" u="none">
                <a:solidFill>
                  <a:srgbClr val="000000"/>
                </a:solidFill>
                <a:latin typeface="SF Pro Text"/>
                <a:ea typeface="SF Pro Text"/>
                <a:cs typeface="SF Pro Text"/>
              </a:rPr>
              <a:t>What is Multimodal AI?</a:t>
            </a:r>
          </a:p>
          <a:p>
            <a:pPr marL="0" indent="0">
              <a:buFont typeface="Arial"/>
              <a:buNone/>
              <a:defRPr/>
            </a:pPr>
            <a:endParaRPr sz="1800">
              <a:latin typeface="SF Pro Text"/>
              <a:cs typeface="SF Pro Text"/>
            </a:endParaRPr>
          </a:p>
          <a:p>
            <a:pPr>
              <a:defRPr/>
            </a:pPr>
            <a:r>
              <a:rPr sz="1800" b="1" i="0" u="none">
                <a:solidFill>
                  <a:srgbClr val="000000"/>
                </a:solidFill>
                <a:latin typeface="SF Pro Text"/>
                <a:ea typeface="SF Pro Text"/>
                <a:cs typeface="SF Pro Text"/>
              </a:rPr>
              <a:t>Core Concept:</a:t>
            </a:r>
            <a:r>
              <a:rPr sz="1800" b="0" i="0" u="none">
                <a:solidFill>
                  <a:srgbClr val="000000"/>
                </a:solidFill>
                <a:latin typeface="SF Pro Text"/>
                <a:ea typeface="SF Pro Text"/>
                <a:cs typeface="SF Pro Text"/>
              </a:rPr>
              <a:t> AI that processes, understands, and integrates </a:t>
            </a:r>
            <a:r>
              <a:rPr sz="1800" b="1" i="0" u="none">
                <a:solidFill>
                  <a:srgbClr val="000000"/>
                </a:solidFill>
                <a:latin typeface="SF Pro Text"/>
                <a:ea typeface="SF Pro Text"/>
                <a:cs typeface="SF Pro Text"/>
              </a:rPr>
              <a:t>multiple types of data</a:t>
            </a:r>
            <a:r>
              <a:rPr sz="1800" b="0" i="0" u="none">
                <a:solidFill>
                  <a:srgbClr val="000000"/>
                </a:solidFill>
                <a:latin typeface="SF Pro Text"/>
                <a:ea typeface="SF Pro Text"/>
                <a:cs typeface="SF Pro Text"/>
              </a:rPr>
              <a:t> (modalities) at once, such as text, images, audio, and sensor data.</a:t>
            </a:r>
            <a:endParaRPr sz="1800">
              <a:latin typeface="SF Pro Text"/>
              <a:cs typeface="SF Pro Text"/>
            </a:endParaRPr>
          </a:p>
          <a:p>
            <a:pPr>
              <a:defRPr/>
            </a:pPr>
            <a:r>
              <a:rPr sz="1800" b="1" i="0" u="none">
                <a:solidFill>
                  <a:srgbClr val="000000"/>
                </a:solidFill>
                <a:latin typeface="SF Pro Text"/>
                <a:ea typeface="SF Pro Text"/>
                <a:cs typeface="SF Pro Text"/>
              </a:rPr>
              <a:t>Evolution:</a:t>
            </a:r>
            <a:r>
              <a:rPr sz="1800" b="0" i="0" u="none">
                <a:solidFill>
                  <a:srgbClr val="000000"/>
                </a:solidFill>
                <a:latin typeface="SF Pro Text"/>
                <a:ea typeface="SF Pro Text"/>
                <a:cs typeface="SF Pro Text"/>
              </a:rPr>
              <a:t> It's an evolution of older concepts (like audio-visual speech recognition) now supercharged by modern deep learning and generative AI.</a:t>
            </a:r>
            <a:endParaRPr sz="1800">
              <a:latin typeface="SF Pro Text"/>
              <a:cs typeface="SF Pro Text"/>
            </a:endParaRPr>
          </a:p>
          <a:p>
            <a:pPr>
              <a:defRPr/>
            </a:pPr>
            <a:r>
              <a:rPr sz="1800" b="1" i="0" u="none">
                <a:solidFill>
                  <a:schemeClr val="accent2">
                    <a:lumMod val="75000"/>
                  </a:schemeClr>
                </a:solidFill>
                <a:latin typeface="SF Pro Text"/>
                <a:ea typeface="SF Pro Text"/>
                <a:cs typeface="SF Pro Text"/>
              </a:rPr>
              <a:t>Key Characteristics:</a:t>
            </a:r>
            <a:endParaRPr sz="1800">
              <a:solidFill>
                <a:schemeClr val="accent2">
                  <a:lumMod val="75000"/>
                </a:schemeClr>
              </a:solidFill>
              <a:latin typeface="SF Pro Text"/>
              <a:cs typeface="SF Pro Text"/>
            </a:endParaRPr>
          </a:p>
          <a:p>
            <a:pPr lvl="1">
              <a:defRPr/>
            </a:pPr>
            <a:r>
              <a:rPr sz="1800" b="1" i="0" u="none">
                <a:solidFill>
                  <a:schemeClr val="accent2">
                    <a:lumMod val="75000"/>
                  </a:schemeClr>
                </a:solidFill>
                <a:latin typeface="SF Pro Text"/>
                <a:ea typeface="SF Pro Text"/>
                <a:cs typeface="SF Pro Text"/>
              </a:rPr>
              <a:t>Heterogeneity:</a:t>
            </a:r>
            <a:r>
              <a:rPr sz="1800" b="0" i="0" u="none">
                <a:solidFill>
                  <a:schemeClr val="accent2">
                    <a:lumMod val="75000"/>
                  </a:schemeClr>
                </a:solidFill>
                <a:latin typeface="SF Pro Text"/>
                <a:ea typeface="SF Pro Text"/>
                <a:cs typeface="SF Pro Text"/>
              </a:rPr>
              <a:t> Different data types have unique structures (e.g., a photo is fundamentally different from a text description).</a:t>
            </a:r>
            <a:endParaRPr sz="1800">
              <a:solidFill>
                <a:schemeClr val="accent2">
                  <a:lumMod val="75000"/>
                </a:schemeClr>
              </a:solidFill>
              <a:latin typeface="SF Pro Text"/>
              <a:cs typeface="SF Pro Text"/>
            </a:endParaRPr>
          </a:p>
          <a:p>
            <a:pPr lvl="1">
              <a:defRPr/>
            </a:pPr>
            <a:r>
              <a:rPr sz="1800" b="1" i="0" u="none">
                <a:solidFill>
                  <a:schemeClr val="accent2">
                    <a:lumMod val="75000"/>
                  </a:schemeClr>
                </a:solidFill>
                <a:latin typeface="SF Pro Text"/>
                <a:ea typeface="SF Pro Text"/>
                <a:cs typeface="SF Pro Text"/>
              </a:rPr>
              <a:t>Connections:</a:t>
            </a:r>
            <a:r>
              <a:rPr sz="1800" b="0" i="0" u="none">
                <a:solidFill>
                  <a:schemeClr val="accent2">
                    <a:lumMod val="75000"/>
                  </a:schemeClr>
                </a:solidFill>
                <a:latin typeface="SF Pro Text"/>
                <a:ea typeface="SF Pro Text"/>
                <a:cs typeface="SF Pro Text"/>
              </a:rPr>
              <a:t> Modalities share complementary or related information.</a:t>
            </a:r>
            <a:endParaRPr sz="1800">
              <a:solidFill>
                <a:schemeClr val="accent2">
                  <a:lumMod val="75000"/>
                </a:schemeClr>
              </a:solidFill>
              <a:latin typeface="SF Pro Text"/>
              <a:cs typeface="SF Pro Text"/>
            </a:endParaRPr>
          </a:p>
          <a:p>
            <a:pPr lvl="1">
              <a:defRPr/>
            </a:pPr>
            <a:r>
              <a:rPr sz="1800" b="1" i="0" u="none">
                <a:solidFill>
                  <a:schemeClr val="accent2">
                    <a:lumMod val="75000"/>
                  </a:schemeClr>
                </a:solidFill>
                <a:latin typeface="SF Pro Text"/>
                <a:ea typeface="SF Pro Text"/>
                <a:cs typeface="SF Pro Text"/>
              </a:rPr>
              <a:t>Interactions:</a:t>
            </a:r>
            <a:r>
              <a:rPr sz="1800" b="0" i="0" u="none">
                <a:solidFill>
                  <a:schemeClr val="accent2">
                    <a:lumMod val="75000"/>
                  </a:schemeClr>
                </a:solidFill>
                <a:latin typeface="SF Pro Text"/>
                <a:ea typeface="SF Pro Text"/>
                <a:cs typeface="SF Pro Text"/>
              </a:rPr>
              <a:t> Modalities influence each other when processed together.</a:t>
            </a:r>
            <a:endParaRPr sz="1800">
              <a:solidFill>
                <a:schemeClr val="accent2">
                  <a:lumMod val="75000"/>
                </a:schemeClr>
              </a:solidFill>
              <a:latin typeface="SF Pro Text"/>
              <a:cs typeface="SF Pro Text"/>
            </a:endParaRPr>
          </a:p>
          <a:p>
            <a:pPr>
              <a:defRPr/>
            </a:pPr>
            <a:r>
              <a:rPr sz="1800" b="1" i="0" u="none">
                <a:solidFill>
                  <a:srgbClr val="000000"/>
                </a:solidFill>
                <a:latin typeface="SF Pro Text"/>
                <a:ea typeface="SF Pro Text"/>
                <a:cs typeface="SF Pro Text"/>
              </a:rPr>
              <a:t>Practical Use Cases:</a:t>
            </a:r>
            <a:endParaRPr sz="1800">
              <a:latin typeface="SF Pro Text"/>
              <a:cs typeface="SF Pro Text"/>
            </a:endParaRPr>
          </a:p>
          <a:p>
            <a:pPr lvl="1">
              <a:defRPr/>
            </a:pPr>
            <a:r>
              <a:rPr sz="1800" b="0" i="0" u="none">
                <a:solidFill>
                  <a:srgbClr val="000000"/>
                </a:solidFill>
                <a:latin typeface="SF Pro Text"/>
                <a:ea typeface="SF Pro Text"/>
                <a:cs typeface="SF Pro Text"/>
              </a:rPr>
              <a:t>Analyzing medical images alongside patient text reports.</a:t>
            </a:r>
            <a:endParaRPr sz="1800">
              <a:latin typeface="SF Pro Text"/>
              <a:cs typeface="SF Pro Text"/>
            </a:endParaRPr>
          </a:p>
          <a:p>
            <a:pPr lvl="1">
              <a:defRPr/>
            </a:pPr>
            <a:r>
              <a:rPr sz="1800" b="0" i="0" u="none">
                <a:solidFill>
                  <a:srgbClr val="000000"/>
                </a:solidFill>
                <a:latin typeface="SF Pro Text"/>
                <a:ea typeface="SF Pro Text"/>
                <a:cs typeface="SF Pro Text"/>
              </a:rPr>
              <a:t>Powering autonomous vehicles by combining computer vision (sight) with other sensory inputs (like radar).</a:t>
            </a:r>
          </a:p>
          <a:p>
            <a:pPr marL="457200" lvl="1" indent="0">
              <a:buFont typeface="Arial"/>
              <a:buNone/>
              <a:defRPr/>
            </a:pPr>
            <a:endParaRPr sz="1800">
              <a:latin typeface="SF Pro Text"/>
              <a:cs typeface="SF Pro Text"/>
            </a:endParaRPr>
          </a:p>
          <a:p>
            <a:pPr marL="457200" lvl="1" indent="0">
              <a:buFont typeface="Arial"/>
              <a:buNone/>
              <a:defRPr/>
            </a:pPr>
            <a:r>
              <a:rPr sz="1800" b="1" i="0" u="none">
                <a:solidFill>
                  <a:srgbClr val="00B0F0"/>
                </a:solidFill>
                <a:latin typeface="SF Pro Text"/>
                <a:ea typeface="SF Pro Text"/>
                <a:cs typeface="SF Pro Text"/>
              </a:rPr>
              <a:t>E.g ollama_tools.ipynb (Developement/notebook)</a:t>
            </a:r>
            <a:endParaRPr sz="1800" b="1">
              <a:solidFill>
                <a:srgbClr val="00B0F0"/>
              </a:solidFill>
              <a:latin typeface="SF Pro Text"/>
              <a:cs typeface="SF Pro Text"/>
            </a:endParaRPr>
          </a:p>
        </p:txBody>
      </p:sp>
      <p:sp>
        <p:nvSpPr>
          <p:cNvPr id="180222386" name="Slide Number Placeholder 5"/>
          <p:cNvSpPr>
            <a:spLocks noGrp="1"/>
          </p:cNvSpPr>
          <p:nvPr>
            <p:ph type="sldNum" sz="quarter" idx="12"/>
          </p:nvPr>
        </p:nvSpPr>
        <p:spPr bwMode="auto"/>
        <p:txBody>
          <a:bodyPr/>
          <a:lstStyle/>
          <a:p>
            <a:pPr>
              <a:defRPr/>
            </a:pPr>
            <a:fld id="{8D4C2B06-DED2-B3A7-411D-3EE88E2A80C2}" type="slidenum">
              <a:rPr lang="en-US"/>
              <a:t>137</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39198420" name="Content Placeholder 2"/>
          <p:cNvSpPr>
            <a:spLocks noGrp="1"/>
          </p:cNvSpPr>
          <p:nvPr>
            <p:ph idx="1"/>
          </p:nvPr>
        </p:nvSpPr>
        <p:spPr bwMode="auto">
          <a:xfrm>
            <a:off x="640928" y="939798"/>
            <a:ext cx="11334749" cy="5537200"/>
          </a:xfrm>
        </p:spPr>
        <p:txBody>
          <a:bodyPr vertOverflow="overflow" horzOverflow="overflow" vert="horz" wrap="square" lIns="91440" tIns="45720" rIns="91440" bIns="45720" numCol="1" spcCol="0" rtlCol="0" fromWordArt="0" anchor="t" anchorCtr="0" forceAA="0" compatLnSpc="0">
            <a:normAutofit fontScale="97500" lnSpcReduction="12000"/>
          </a:bodyPr>
          <a:lstStyle/>
          <a:p>
            <a:pPr marL="0" indent="0">
              <a:buFont typeface="Arial"/>
              <a:buNone/>
              <a:defRPr/>
            </a:pPr>
            <a:r>
              <a:rPr sz="2000" b="1" i="0" u="none">
                <a:solidFill>
                  <a:srgbClr val="FF0000"/>
                </a:solidFill>
                <a:latin typeface="SF Pro Text"/>
                <a:ea typeface="SF Pro Text"/>
                <a:cs typeface="SF Pro Text"/>
              </a:rPr>
              <a:t>How It Works: Challenges &amp; Fusion</a:t>
            </a:r>
            <a:endParaRPr sz="2200">
              <a:solidFill>
                <a:srgbClr val="FF0000"/>
              </a:solidFill>
              <a:latin typeface="SF Pro Text"/>
              <a:cs typeface="SF Pro Text"/>
            </a:endParaRPr>
          </a:p>
          <a:p>
            <a:pPr>
              <a:defRPr/>
            </a:pPr>
            <a:r>
              <a:rPr sz="2000" b="1" i="0" u="none">
                <a:solidFill>
                  <a:srgbClr val="000000"/>
                </a:solidFill>
                <a:latin typeface="SF Pro Text"/>
                <a:ea typeface="SF Pro Text"/>
                <a:cs typeface="SF Pro Text"/>
              </a:rPr>
              <a:t>Core Challenge:</a:t>
            </a:r>
            <a:r>
              <a:rPr sz="2000" b="0" i="0" u="none">
                <a:solidFill>
                  <a:srgbClr val="000000"/>
                </a:solidFill>
                <a:latin typeface="SF Pro Text"/>
                <a:ea typeface="SF Pro Text"/>
                <a:cs typeface="SF Pro Text"/>
              </a:rPr>
              <a:t> Effectively integrating diverse data types to leverage their combined strengths.</a:t>
            </a:r>
            <a:endParaRPr sz="2200">
              <a:latin typeface="SF Pro Text"/>
              <a:cs typeface="SF Pro Text"/>
            </a:endParaRPr>
          </a:p>
          <a:p>
            <a:pPr>
              <a:defRPr/>
            </a:pPr>
            <a:r>
              <a:rPr sz="2000" b="1" i="0" u="none">
                <a:solidFill>
                  <a:srgbClr val="000000"/>
                </a:solidFill>
                <a:latin typeface="SF Pro Text"/>
                <a:ea typeface="SF Pro Text"/>
                <a:cs typeface="SF Pro Text"/>
              </a:rPr>
              <a:t>Key Technical Hurdles (and how they are solved):</a:t>
            </a:r>
            <a:endParaRPr sz="2200">
              <a:latin typeface="SF Pro Text"/>
              <a:cs typeface="SF Pro Text"/>
            </a:endParaRPr>
          </a:p>
          <a:p>
            <a:pPr>
              <a:defRPr/>
            </a:pPr>
            <a:r>
              <a:rPr sz="2000" b="1" i="0" u="none">
                <a:solidFill>
                  <a:srgbClr val="000000"/>
                </a:solidFill>
                <a:latin typeface="SF Pro Text"/>
                <a:ea typeface="SF Pro Text"/>
                <a:cs typeface="SF Pro Text"/>
              </a:rPr>
              <a:t>Representation:</a:t>
            </a:r>
            <a:r>
              <a:rPr sz="2000" b="0" i="0" u="none">
                <a:solidFill>
                  <a:srgbClr val="000000"/>
                </a:solidFill>
                <a:latin typeface="SF Pro Text"/>
                <a:ea typeface="SF Pro Text"/>
                <a:cs typeface="SF Pro Text"/>
              </a:rPr>
              <a:t> How to represent varied data in a way the AI understands.</a:t>
            </a:r>
            <a:endParaRPr sz="2200">
              <a:latin typeface="SF Pro Text"/>
              <a:cs typeface="SF Pro Text"/>
            </a:endParaRPr>
          </a:p>
          <a:p>
            <a:pPr lvl="1">
              <a:defRPr/>
            </a:pPr>
            <a:r>
              <a:rPr sz="2200" b="0" i="1" u="none">
                <a:solidFill>
                  <a:srgbClr val="00B050"/>
                </a:solidFill>
                <a:latin typeface="SF Pro Text"/>
                <a:ea typeface="SF Pro Text"/>
                <a:cs typeface="SF Pro Text"/>
              </a:rPr>
              <a:t>Solution:</a:t>
            </a:r>
            <a:r>
              <a:rPr sz="2000" b="0" i="0" u="none">
                <a:solidFill>
                  <a:srgbClr val="00B050"/>
                </a:solidFill>
                <a:latin typeface="SF Pro Text"/>
                <a:ea typeface="SF Pro Text"/>
                <a:cs typeface="SF Pro Text"/>
              </a:rPr>
              <a:t> Using specialized networks (e.g., CNNs for images, Transformers for text) to create a shared "embedding space."</a:t>
            </a:r>
            <a:endParaRPr sz="2200">
              <a:solidFill>
                <a:srgbClr val="00B050"/>
              </a:solidFill>
              <a:latin typeface="SF Pro Text"/>
              <a:cs typeface="SF Pro Text"/>
            </a:endParaRPr>
          </a:p>
          <a:p>
            <a:pPr>
              <a:defRPr/>
            </a:pPr>
            <a:r>
              <a:rPr sz="2000" b="1" i="0" u="none">
                <a:solidFill>
                  <a:srgbClr val="000000"/>
                </a:solidFill>
                <a:latin typeface="SF Pro Text"/>
                <a:ea typeface="SF Pro Text"/>
                <a:cs typeface="SF Pro Text"/>
              </a:rPr>
              <a:t>Alignment:</a:t>
            </a:r>
            <a:r>
              <a:rPr sz="2000" b="0" i="0" u="none">
                <a:solidFill>
                  <a:srgbClr val="000000"/>
                </a:solidFill>
                <a:latin typeface="SF Pro Text"/>
                <a:ea typeface="SF Pro Text"/>
                <a:cs typeface="SF Pro Text"/>
              </a:rPr>
              <a:t> How to connect elements across modalities.</a:t>
            </a:r>
            <a:endParaRPr sz="2200">
              <a:latin typeface="SF Pro Text"/>
              <a:cs typeface="SF Pro Text"/>
            </a:endParaRPr>
          </a:p>
          <a:p>
            <a:pPr lvl="1">
              <a:defRPr/>
            </a:pPr>
            <a:r>
              <a:rPr sz="2200" b="0" i="1" u="none">
                <a:solidFill>
                  <a:srgbClr val="00B050"/>
                </a:solidFill>
                <a:latin typeface="SF Pro Text"/>
                <a:ea typeface="SF Pro Text"/>
                <a:cs typeface="SF Pro Text"/>
              </a:rPr>
              <a:t>Solution:</a:t>
            </a:r>
            <a:r>
              <a:rPr sz="2000" b="0" i="0" u="none">
                <a:solidFill>
                  <a:srgbClr val="00B050"/>
                </a:solidFill>
                <a:latin typeface="SF Pro Text"/>
                <a:ea typeface="SF Pro Text"/>
                <a:cs typeface="SF Pro Text"/>
              </a:rPr>
              <a:t> Identifying connections, like matching spoken words to video frames (temporal alignment).</a:t>
            </a:r>
            <a:endParaRPr sz="2200">
              <a:solidFill>
                <a:srgbClr val="00B050"/>
              </a:solidFill>
              <a:latin typeface="SF Pro Text"/>
              <a:cs typeface="SF Pro Text"/>
            </a:endParaRPr>
          </a:p>
          <a:p>
            <a:pPr>
              <a:defRPr/>
            </a:pPr>
            <a:r>
              <a:rPr sz="2000" b="1" i="0" u="none">
                <a:solidFill>
                  <a:srgbClr val="000000"/>
                </a:solidFill>
                <a:latin typeface="SF Pro Text"/>
                <a:ea typeface="SF Pro Text"/>
                <a:cs typeface="SF Pro Text"/>
              </a:rPr>
              <a:t>Reasoning:</a:t>
            </a:r>
            <a:r>
              <a:rPr sz="2000" b="0" i="0" u="none">
                <a:solidFill>
                  <a:srgbClr val="000000"/>
                </a:solidFill>
                <a:latin typeface="SF Pro Text"/>
                <a:ea typeface="SF Pro Text"/>
                <a:cs typeface="SF Pro Text"/>
              </a:rPr>
              <a:t> Composing knowledge from multiple sources of evidence (e.g., "seeing" a red light and "reading" the word "STOP").</a:t>
            </a:r>
            <a:endParaRPr sz="2200">
              <a:latin typeface="SF Pro Text"/>
              <a:cs typeface="SF Pro Text"/>
            </a:endParaRPr>
          </a:p>
          <a:p>
            <a:pPr>
              <a:defRPr/>
            </a:pPr>
            <a:r>
              <a:rPr sz="2000" b="1" i="0" u="none">
                <a:solidFill>
                  <a:srgbClr val="000000"/>
                </a:solidFill>
                <a:latin typeface="SF Pro Text"/>
                <a:ea typeface="SF Pro Text"/>
                <a:cs typeface="SF Pro Text"/>
              </a:rPr>
              <a:t>Generation:</a:t>
            </a:r>
            <a:r>
              <a:rPr sz="2000" b="0" i="0" u="none">
                <a:solidFill>
                  <a:srgbClr val="000000"/>
                </a:solidFill>
                <a:latin typeface="SF Pro Text"/>
                <a:ea typeface="SF Pro Text"/>
                <a:cs typeface="SF Pro Text"/>
              </a:rPr>
              <a:t> Creating new, coherent multimodal content (e.g., generating an image from a text description).</a:t>
            </a:r>
            <a:endParaRPr sz="2200">
              <a:latin typeface="SF Pro Text"/>
              <a:cs typeface="SF Pro Text"/>
            </a:endParaRPr>
          </a:p>
          <a:p>
            <a:pPr>
              <a:defRPr/>
            </a:pPr>
            <a:r>
              <a:rPr sz="2000" b="1" i="0" u="none">
                <a:solidFill>
                  <a:srgbClr val="000000"/>
                </a:solidFill>
                <a:latin typeface="SF Pro Text"/>
                <a:ea typeface="SF Pro Text"/>
                <a:cs typeface="SF Pro Text"/>
              </a:rPr>
              <a:t>Data Fusion Methods (How data is combined):</a:t>
            </a:r>
            <a:endParaRPr sz="2200">
              <a:latin typeface="SF Pro Text"/>
              <a:cs typeface="SF Pro Text"/>
            </a:endParaRPr>
          </a:p>
          <a:p>
            <a:pPr lvl="1">
              <a:defRPr/>
            </a:pPr>
            <a:r>
              <a:rPr sz="2000" b="1" i="0" u="none">
                <a:solidFill>
                  <a:srgbClr val="000000"/>
                </a:solidFill>
                <a:latin typeface="SF Pro Text"/>
                <a:ea typeface="SF Pro Text"/>
                <a:cs typeface="SF Pro Text"/>
              </a:rPr>
              <a:t>Early Fusion:</a:t>
            </a:r>
            <a:r>
              <a:rPr sz="2000" b="0" i="0" u="none">
                <a:solidFill>
                  <a:srgbClr val="000000"/>
                </a:solidFill>
                <a:latin typeface="SF Pro Text"/>
                <a:ea typeface="SF Pro Text"/>
                <a:cs typeface="SF Pro Text"/>
              </a:rPr>
              <a:t> Combining raw data at the very beginning.</a:t>
            </a:r>
            <a:endParaRPr sz="2200">
              <a:latin typeface="SF Pro Text"/>
              <a:cs typeface="SF Pro Text"/>
            </a:endParaRPr>
          </a:p>
          <a:p>
            <a:pPr lvl="1">
              <a:defRPr/>
            </a:pPr>
            <a:r>
              <a:rPr sz="2000" b="1" i="0" u="none">
                <a:solidFill>
                  <a:srgbClr val="000000"/>
                </a:solidFill>
                <a:latin typeface="SF Pro Text"/>
                <a:ea typeface="SF Pro Text"/>
                <a:cs typeface="SF Pro Text"/>
              </a:rPr>
              <a:t>Mid Fusion:</a:t>
            </a:r>
            <a:r>
              <a:rPr sz="2000" b="0" i="0" u="none">
                <a:solidFill>
                  <a:srgbClr val="000000"/>
                </a:solidFill>
                <a:latin typeface="SF Pro Text"/>
                <a:ea typeface="SF Pro Text"/>
                <a:cs typeface="SF Pro Text"/>
              </a:rPr>
              <a:t> Integrating data at various stages of processing.</a:t>
            </a:r>
            <a:endParaRPr sz="2200">
              <a:latin typeface="SF Pro Text"/>
              <a:cs typeface="SF Pro Text"/>
            </a:endParaRPr>
          </a:p>
          <a:p>
            <a:pPr lvl="1">
              <a:defRPr/>
            </a:pPr>
            <a:r>
              <a:rPr sz="2000" b="1" i="0" u="none">
                <a:solidFill>
                  <a:srgbClr val="000000"/>
                </a:solidFill>
                <a:latin typeface="SF Pro Text"/>
                <a:ea typeface="SF Pro Text"/>
                <a:cs typeface="SF Pro Text"/>
              </a:rPr>
              <a:t>Late Fusion:</a:t>
            </a:r>
            <a:r>
              <a:rPr sz="2000" b="0" i="0" u="none">
                <a:solidFill>
                  <a:srgbClr val="000000"/>
                </a:solidFill>
                <a:latin typeface="SF Pro Text"/>
                <a:ea typeface="SF Pro Text"/>
                <a:cs typeface="SF Pro Text"/>
              </a:rPr>
              <a:t> Processing modalities in separate models and then combining their final outputs.</a:t>
            </a:r>
            <a:endParaRPr sz="2200">
              <a:latin typeface="SF Pro Text"/>
              <a:cs typeface="SF Pro Text"/>
            </a:endParaRPr>
          </a:p>
        </p:txBody>
      </p:sp>
      <p:sp>
        <p:nvSpPr>
          <p:cNvPr id="658030767" name="Slide Number Placeholder 5"/>
          <p:cNvSpPr>
            <a:spLocks noGrp="1"/>
          </p:cNvSpPr>
          <p:nvPr>
            <p:ph type="sldNum" sz="quarter" idx="12"/>
          </p:nvPr>
        </p:nvSpPr>
        <p:spPr bwMode="auto"/>
        <p:txBody>
          <a:bodyPr/>
          <a:lstStyle/>
          <a:p>
            <a:pPr>
              <a:defRPr/>
            </a:pPr>
            <a:fld id="{93142C16-5EA4-AEF7-2ECB-4A3DEB2C94C1}" type="slidenum">
              <a:rPr lang="en-US"/>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49793208" name="Title 1"/>
          <p:cNvSpPr>
            <a:spLocks noGrp="1"/>
          </p:cNvSpPr>
          <p:nvPr>
            <p:ph type="title"/>
          </p:nvPr>
        </p:nvSpPr>
        <p:spPr bwMode="auto">
          <a:xfrm>
            <a:off x="957262" y="2637234"/>
            <a:ext cx="10515600" cy="1325562"/>
          </a:xfrm>
        </p:spPr>
        <p:txBody>
          <a:bodyPr/>
          <a:lstStyle/>
          <a:p>
            <a:pPr>
              <a:defRPr/>
            </a:pPr>
            <a:r>
              <a:rPr sz="2600" b="1">
                <a:solidFill>
                  <a:srgbClr val="00B0F0"/>
                </a:solidFill>
              </a:rPr>
              <a:t>RAG – Retrieval Augmented Generation</a:t>
            </a:r>
          </a:p>
        </p:txBody>
      </p:sp>
      <p:sp>
        <p:nvSpPr>
          <p:cNvPr id="1794689605" name="Slide Number Placeholder 5"/>
          <p:cNvSpPr>
            <a:spLocks noGrp="1"/>
          </p:cNvSpPr>
          <p:nvPr>
            <p:ph type="sldNum" sz="quarter" idx="12"/>
          </p:nvPr>
        </p:nvSpPr>
        <p:spPr bwMode="auto"/>
        <p:txBody>
          <a:bodyPr/>
          <a:lstStyle/>
          <a:p>
            <a:pPr>
              <a:defRPr/>
            </a:pPr>
            <a:fld id="{305BB09D-A142-47AD-E5E3-2F84EFB7563C}" type="slidenum">
              <a:rPr lang="en-US"/>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18155805" name="Title 1"/>
          <p:cNvSpPr>
            <a:spLocks noGrp="1"/>
          </p:cNvSpPr>
          <p:nvPr>
            <p:ph type="title"/>
          </p:nvPr>
        </p:nvSpPr>
        <p:spPr bwMode="auto"/>
        <p:txBody>
          <a:bodyPr/>
          <a:lstStyle/>
          <a:p>
            <a:pPr>
              <a:defRPr/>
            </a:pPr>
            <a:r>
              <a:rPr sz="2400" b="1" i="0" u="none">
                <a:solidFill>
                  <a:srgbClr val="00B050"/>
                </a:solidFill>
                <a:latin typeface="Times New Roman"/>
                <a:ea typeface="Times New Roman"/>
                <a:cs typeface="Times New Roman"/>
              </a:rPr>
              <a:t>Variational auto encoders (VAEs)</a:t>
            </a:r>
            <a:endParaRPr sz="10000">
              <a:solidFill>
                <a:srgbClr val="00B050"/>
              </a:solidFill>
            </a:endParaRPr>
          </a:p>
        </p:txBody>
      </p:sp>
      <p:pic>
        <p:nvPicPr>
          <p:cNvPr id="305402660" name="Picture 305402659"/>
          <p:cNvPicPr>
            <a:picLocks noChangeAspect="1"/>
          </p:cNvPicPr>
          <p:nvPr/>
        </p:nvPicPr>
        <p:blipFill rotWithShape="1">
          <a:blip r:embed="rId3"/>
          <a:stretch/>
        </p:blipFill>
        <p:spPr bwMode="auto">
          <a:xfrm>
            <a:off x="787273" y="1690686"/>
            <a:ext cx="10944828" cy="4271715"/>
          </a:xfrm>
          <a:prstGeom prst="rect">
            <a:avLst/>
          </a:prstGeom>
        </p:spPr>
      </p:pic>
      <p:sp>
        <p:nvSpPr>
          <p:cNvPr id="1777536685" name="Slide Number Placeholder 5"/>
          <p:cNvSpPr>
            <a:spLocks noGrp="1"/>
          </p:cNvSpPr>
          <p:nvPr>
            <p:ph type="sldNum" sz="quarter" idx="12"/>
          </p:nvPr>
        </p:nvSpPr>
        <p:spPr bwMode="auto"/>
        <p:txBody>
          <a:bodyPr/>
          <a:lstStyle/>
          <a:p>
            <a:pPr>
              <a:defRPr/>
            </a:pPr>
            <a:fld id="{DEC7F35E-F8D8-4722-B450-36277FFCE70C}" type="slidenum">
              <a:rPr lang="en-US"/>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81767105" name="Title 1"/>
          <p:cNvSpPr>
            <a:spLocks noGrp="1"/>
          </p:cNvSpPr>
          <p:nvPr>
            <p:ph type="title"/>
          </p:nvPr>
        </p:nvSpPr>
        <p:spPr bwMode="auto"/>
        <p:txBody>
          <a:bodyPr/>
          <a:lstStyle/>
          <a:p>
            <a:pPr>
              <a:defRPr/>
            </a:pPr>
            <a:r>
              <a:rPr sz="2600" b="1" i="0" u="none">
                <a:solidFill>
                  <a:srgbClr val="000000"/>
                </a:solidFill>
                <a:latin typeface="Times New Roman"/>
                <a:ea typeface="Times New Roman"/>
                <a:cs typeface="Times New Roman"/>
              </a:rPr>
              <a:t>What is retrieval augmented generation (RAG)?</a:t>
            </a:r>
            <a:endParaRPr sz="9000"/>
          </a:p>
        </p:txBody>
      </p:sp>
      <p:pic>
        <p:nvPicPr>
          <p:cNvPr id="1481991117" name="Picture 1481991116"/>
          <p:cNvPicPr>
            <a:picLocks noChangeAspect="1"/>
          </p:cNvPicPr>
          <p:nvPr/>
        </p:nvPicPr>
        <p:blipFill rotWithShape="1">
          <a:blip r:embed="rId3"/>
          <a:stretch/>
        </p:blipFill>
        <p:spPr bwMode="auto">
          <a:xfrm>
            <a:off x="762281" y="1486579"/>
            <a:ext cx="10968642" cy="4446134"/>
          </a:xfrm>
          <a:prstGeom prst="rect">
            <a:avLst/>
          </a:prstGeom>
        </p:spPr>
      </p:pic>
      <p:sp>
        <p:nvSpPr>
          <p:cNvPr id="947985087" name="Slide Number Placeholder 5"/>
          <p:cNvSpPr>
            <a:spLocks noGrp="1"/>
          </p:cNvSpPr>
          <p:nvPr>
            <p:ph type="sldNum" sz="quarter" idx="12"/>
          </p:nvPr>
        </p:nvSpPr>
        <p:spPr bwMode="auto"/>
        <p:txBody>
          <a:bodyPr/>
          <a:lstStyle/>
          <a:p>
            <a:pPr>
              <a:defRPr/>
            </a:pPr>
            <a:fld id="{95A19A41-3016-9EEF-1A12-3755695A460F}" type="slidenum">
              <a:rPr lang="en-US"/>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71971198"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What are the benefits of RAG?</a:t>
            </a:r>
            <a:endParaRPr sz="8000"/>
          </a:p>
        </p:txBody>
      </p:sp>
      <p:sp>
        <p:nvSpPr>
          <p:cNvPr id="946945685"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compatLnSpc="0">
            <a:normAutofit fontScale="95000" lnSpcReduction="1000"/>
          </a:bodyPr>
          <a:lstStyle/>
          <a:p>
            <a:pPr marL="0" indent="0">
              <a:buFont typeface="Arial"/>
              <a:buNone/>
              <a:defRPr/>
            </a:pPr>
            <a:r>
              <a:rPr sz="2200" b="0" i="0" u="none">
                <a:solidFill>
                  <a:srgbClr val="000000"/>
                </a:solidFill>
                <a:latin typeface="Times New Roman"/>
                <a:ea typeface="Times New Roman"/>
                <a:cs typeface="Times New Roman"/>
              </a:rPr>
              <a:t>RAG empowers organizations to avoid high retraining costs when  adapting generative AI models to domain-specific use cases. Enterprises  can use RAG to complete gaps in a  model’s knowledge base so it can provide better answers.</a:t>
            </a:r>
            <a:endParaRPr sz="9000"/>
          </a:p>
          <a:p>
            <a:pPr marL="0" indent="0">
              <a:buFont typeface="Arial"/>
              <a:buNone/>
              <a:defRPr/>
            </a:pPr>
            <a:r>
              <a:rPr sz="2200" b="0" i="0" u="none">
                <a:solidFill>
                  <a:srgbClr val="000000"/>
                </a:solidFill>
                <a:latin typeface="Times New Roman"/>
                <a:ea typeface="Times New Roman"/>
                <a:cs typeface="Times New Roman"/>
              </a:rPr>
              <a:t>The primary benefits of RAG include:</a:t>
            </a:r>
            <a:endParaRPr sz="9000"/>
          </a:p>
          <a:p>
            <a:pPr>
              <a:defRPr/>
            </a:pPr>
            <a:r>
              <a:rPr sz="2200" b="0" i="0" u="none">
                <a:solidFill>
                  <a:srgbClr val="000000"/>
                </a:solidFill>
                <a:highlight>
                  <a:srgbClr val="FFFF00"/>
                </a:highlight>
                <a:latin typeface="Times New Roman"/>
                <a:ea typeface="Times New Roman"/>
                <a:cs typeface="Times New Roman"/>
              </a:rPr>
              <a:t>Cost-efficient AI implementation </a:t>
            </a:r>
            <a:endParaRPr sz="9000">
              <a:highlight>
                <a:srgbClr val="FFFF00"/>
              </a:highlight>
            </a:endParaRPr>
          </a:p>
          <a:p>
            <a:pPr>
              <a:defRPr/>
            </a:pPr>
            <a:r>
              <a:rPr sz="2200" b="0" i="0" u="none">
                <a:solidFill>
                  <a:srgbClr val="000000"/>
                </a:solidFill>
                <a:highlight>
                  <a:srgbClr val="FFFF00"/>
                </a:highlight>
                <a:latin typeface="Times New Roman"/>
                <a:ea typeface="Times New Roman"/>
                <a:cs typeface="Times New Roman"/>
              </a:rPr>
              <a:t>Access to current domain-specific data</a:t>
            </a:r>
            <a:endParaRPr sz="9000">
              <a:highlight>
                <a:srgbClr val="FFFF00"/>
              </a:highlight>
            </a:endParaRPr>
          </a:p>
          <a:p>
            <a:pPr>
              <a:defRPr/>
            </a:pPr>
            <a:r>
              <a:rPr sz="2200" b="0" i="0" u="none">
                <a:solidFill>
                  <a:srgbClr val="000000"/>
                </a:solidFill>
                <a:highlight>
                  <a:srgbClr val="FFFF00"/>
                </a:highlight>
                <a:latin typeface="Times New Roman"/>
                <a:ea typeface="Times New Roman"/>
                <a:cs typeface="Times New Roman"/>
              </a:rPr>
              <a:t>Lower risk of  DataLeak</a:t>
            </a:r>
            <a:endParaRPr sz="9000">
              <a:highlight>
                <a:srgbClr val="FFFF00"/>
              </a:highlight>
            </a:endParaRPr>
          </a:p>
          <a:p>
            <a:pPr>
              <a:defRPr/>
            </a:pPr>
            <a:r>
              <a:rPr sz="2200" b="0" i="0" u="none">
                <a:solidFill>
                  <a:srgbClr val="000000"/>
                </a:solidFill>
                <a:highlight>
                  <a:srgbClr val="FFFF00"/>
                </a:highlight>
                <a:latin typeface="Times New Roman"/>
                <a:ea typeface="Times New Roman"/>
                <a:cs typeface="Times New Roman"/>
              </a:rPr>
              <a:t>Increased user trust</a:t>
            </a:r>
            <a:endParaRPr sz="9000">
              <a:highlight>
                <a:srgbClr val="FFFF00"/>
              </a:highlight>
            </a:endParaRPr>
          </a:p>
          <a:p>
            <a:pPr>
              <a:defRPr/>
            </a:pPr>
            <a:r>
              <a:rPr sz="2200" b="0" i="0" u="none">
                <a:solidFill>
                  <a:srgbClr val="000000"/>
                </a:solidFill>
                <a:highlight>
                  <a:srgbClr val="FFFF00"/>
                </a:highlight>
                <a:latin typeface="Times New Roman"/>
                <a:ea typeface="Times New Roman"/>
                <a:cs typeface="Times New Roman"/>
              </a:rPr>
              <a:t>Expanded use cases</a:t>
            </a:r>
            <a:endParaRPr sz="9000">
              <a:highlight>
                <a:srgbClr val="FFFF00"/>
              </a:highlight>
            </a:endParaRPr>
          </a:p>
          <a:p>
            <a:pPr>
              <a:defRPr/>
            </a:pPr>
            <a:r>
              <a:rPr sz="2200" b="0" i="0" u="none">
                <a:solidFill>
                  <a:srgbClr val="000000"/>
                </a:solidFill>
                <a:highlight>
                  <a:srgbClr val="FFFF00"/>
                </a:highlight>
                <a:latin typeface="Times New Roman"/>
                <a:ea typeface="Times New Roman"/>
                <a:cs typeface="Times New Roman"/>
              </a:rPr>
              <a:t>Enhanced developer control and model maintenance</a:t>
            </a:r>
            <a:endParaRPr sz="9000">
              <a:highlight>
                <a:srgbClr val="FFFF00"/>
              </a:highlight>
            </a:endParaRPr>
          </a:p>
          <a:p>
            <a:pPr>
              <a:defRPr/>
            </a:pPr>
            <a:r>
              <a:rPr sz="2200" b="0" i="0" u="none">
                <a:solidFill>
                  <a:srgbClr val="000000"/>
                </a:solidFill>
                <a:highlight>
                  <a:srgbClr val="FFFF00"/>
                </a:highlight>
                <a:latin typeface="Times New Roman"/>
                <a:ea typeface="Times New Roman"/>
                <a:cs typeface="Times New Roman"/>
              </a:rPr>
              <a:t>Greater data security</a:t>
            </a:r>
            <a:endParaRPr sz="9000"/>
          </a:p>
        </p:txBody>
      </p:sp>
      <p:sp>
        <p:nvSpPr>
          <p:cNvPr id="1094824397" name="Slide Number Placeholder 5"/>
          <p:cNvSpPr>
            <a:spLocks noGrp="1"/>
          </p:cNvSpPr>
          <p:nvPr>
            <p:ph type="sldNum" sz="quarter" idx="12"/>
          </p:nvPr>
        </p:nvSpPr>
        <p:spPr bwMode="auto"/>
        <p:txBody>
          <a:bodyPr/>
          <a:lstStyle/>
          <a:p>
            <a:pPr>
              <a:defRPr/>
            </a:pPr>
            <a:fld id="{5E683BD8-2B0A-4BFD-CC97-B1DD9750B08A}" type="slidenum">
              <a:rPr lang="en-US"/>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9216945" name="Title 1"/>
          <p:cNvSpPr>
            <a:spLocks noGrp="1"/>
          </p:cNvSpPr>
          <p:nvPr>
            <p:ph type="title"/>
          </p:nvPr>
        </p:nvSpPr>
        <p:spPr bwMode="auto">
          <a:xfrm>
            <a:off x="838198" y="236140"/>
            <a:ext cx="10515600" cy="636984"/>
          </a:xfrm>
        </p:spPr>
        <p:txBody>
          <a:bodyPr/>
          <a:lstStyle/>
          <a:p>
            <a:pPr>
              <a:defRPr/>
            </a:pPr>
            <a:r>
              <a:rPr sz="2000" b="1" i="0" u="none">
                <a:solidFill>
                  <a:srgbClr val="000000"/>
                </a:solidFill>
                <a:latin typeface="Times New Roman"/>
                <a:ea typeface="Times New Roman"/>
                <a:cs typeface="Times New Roman"/>
              </a:rPr>
              <a:t>Cost-efficient AI implementation &amp; scaling (RAG)</a:t>
            </a:r>
            <a:endParaRPr sz="2000" b="1"/>
          </a:p>
        </p:txBody>
      </p:sp>
      <p:pic>
        <p:nvPicPr>
          <p:cNvPr id="1739205204" name="Picture 1739205203"/>
          <p:cNvPicPr>
            <a:picLocks noChangeAspect="1"/>
          </p:cNvPicPr>
          <p:nvPr/>
        </p:nvPicPr>
        <p:blipFill rotWithShape="1">
          <a:blip r:embed="rId3"/>
          <a:stretch/>
        </p:blipFill>
        <p:spPr bwMode="auto">
          <a:xfrm>
            <a:off x="292495" y="1251704"/>
            <a:ext cx="10261086" cy="5238901"/>
          </a:xfrm>
          <a:prstGeom prst="rect">
            <a:avLst/>
          </a:prstGeom>
        </p:spPr>
      </p:pic>
      <p:sp>
        <p:nvSpPr>
          <p:cNvPr id="2073259681" name="Slide Number Placeholder 5"/>
          <p:cNvSpPr>
            <a:spLocks noGrp="1"/>
          </p:cNvSpPr>
          <p:nvPr>
            <p:ph type="sldNum" sz="quarter" idx="12"/>
          </p:nvPr>
        </p:nvSpPr>
        <p:spPr bwMode="auto"/>
        <p:txBody>
          <a:bodyPr/>
          <a:lstStyle/>
          <a:p>
            <a:pPr>
              <a:defRPr/>
            </a:pPr>
            <a:fld id="{168F4700-76C0-02B4-A862-335982ED032E}" type="slidenum">
              <a:rPr lang="en-US"/>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90513587"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lang="en-US" sz="2600" b="1" i="0" u="none" strike="noStrike" cap="none" spc="0">
                <a:solidFill>
                  <a:srgbClr val="000000"/>
                </a:solidFill>
                <a:latin typeface="Times New Roman"/>
                <a:ea typeface="Times New Roman"/>
                <a:cs typeface="Times New Roman"/>
              </a:rPr>
              <a:t>Cost-efficient AI implementation &amp; scaling (RAG)</a:t>
            </a:r>
            <a:endParaRPr sz="2600" b="1"/>
          </a:p>
        </p:txBody>
      </p:sp>
      <p:sp>
        <p:nvSpPr>
          <p:cNvPr id="655009075" name="Slide Number Placeholder 5"/>
          <p:cNvSpPr>
            <a:spLocks noGrp="1"/>
          </p:cNvSpPr>
          <p:nvPr>
            <p:ph type="sldNum" sz="quarter" idx="12"/>
          </p:nvPr>
        </p:nvSpPr>
        <p:spPr bwMode="auto"/>
        <p:txBody>
          <a:bodyPr/>
          <a:lstStyle/>
          <a:p>
            <a:pPr>
              <a:defRPr/>
            </a:pPr>
            <a:fld id="{6D709494-D7B9-BF67-8C36-1EEAF719227C}" type="slidenum">
              <a:rPr lang="en-US"/>
              <a:t>143</a:t>
            </a:fld>
            <a:endParaRPr lang="en-US"/>
          </a:p>
        </p:txBody>
      </p:sp>
      <p:pic>
        <p:nvPicPr>
          <p:cNvPr id="102817964" name="Picture 102817963"/>
          <p:cNvPicPr>
            <a:picLocks noChangeAspect="1"/>
          </p:cNvPicPr>
          <p:nvPr/>
        </p:nvPicPr>
        <p:blipFill rotWithShape="1">
          <a:blip r:embed="rId3"/>
          <a:stretch/>
        </p:blipFill>
        <p:spPr bwMode="auto">
          <a:xfrm>
            <a:off x="1047525" y="1938167"/>
            <a:ext cx="10957597" cy="1286725"/>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63057138"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Access to current &amp; domain-specific data (RAG)</a:t>
            </a:r>
            <a:endParaRPr sz="11000" b="1"/>
          </a:p>
        </p:txBody>
      </p:sp>
      <p:pic>
        <p:nvPicPr>
          <p:cNvPr id="1922421878" name="Picture 1922421877"/>
          <p:cNvPicPr>
            <a:picLocks noChangeAspect="1"/>
          </p:cNvPicPr>
          <p:nvPr/>
        </p:nvPicPr>
        <p:blipFill rotWithShape="1">
          <a:blip r:embed="rId3"/>
          <a:stretch/>
        </p:blipFill>
        <p:spPr bwMode="auto">
          <a:xfrm>
            <a:off x="756612" y="1586705"/>
            <a:ext cx="10691360" cy="3543186"/>
          </a:xfrm>
          <a:prstGeom prst="rect">
            <a:avLst/>
          </a:prstGeom>
        </p:spPr>
      </p:pic>
      <p:sp>
        <p:nvSpPr>
          <p:cNvPr id="1609265254" name="Slide Number Placeholder 5"/>
          <p:cNvSpPr>
            <a:spLocks noGrp="1"/>
          </p:cNvSpPr>
          <p:nvPr>
            <p:ph type="sldNum" sz="quarter" idx="12"/>
          </p:nvPr>
        </p:nvSpPr>
        <p:spPr bwMode="auto"/>
        <p:txBody>
          <a:bodyPr/>
          <a:lstStyle/>
          <a:p>
            <a:pPr>
              <a:defRPr/>
            </a:pPr>
            <a:fld id="{04421060-996F-246E-24B4-DE14DB3F53C9}" type="slidenum">
              <a:rPr lang="en-US"/>
              <a:t>144</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83338166"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lang="en-US" sz="2400" b="1" i="0" u="none" strike="noStrike" cap="none" spc="0">
                <a:solidFill>
                  <a:srgbClr val="000000"/>
                </a:solidFill>
                <a:latin typeface="Times New Roman"/>
                <a:ea typeface="Times New Roman"/>
                <a:cs typeface="Times New Roman"/>
              </a:rPr>
              <a:t>Access to current &amp; domain-specific data (RAG)</a:t>
            </a:r>
            <a:endParaRPr sz="2400" b="1"/>
          </a:p>
          <a:p>
            <a:pPr>
              <a:defRPr/>
            </a:pPr>
            <a:endParaRPr/>
          </a:p>
        </p:txBody>
      </p:sp>
      <p:pic>
        <p:nvPicPr>
          <p:cNvPr id="1665235203" name="Picture 1665235202"/>
          <p:cNvPicPr>
            <a:picLocks noChangeAspect="1"/>
          </p:cNvPicPr>
          <p:nvPr/>
        </p:nvPicPr>
        <p:blipFill rotWithShape="1">
          <a:blip r:embed="rId3"/>
          <a:stretch/>
        </p:blipFill>
        <p:spPr bwMode="auto">
          <a:xfrm>
            <a:off x="392338" y="1132839"/>
            <a:ext cx="9678340" cy="4592320"/>
          </a:xfrm>
          <a:prstGeom prst="rect">
            <a:avLst/>
          </a:prstGeom>
        </p:spPr>
      </p:pic>
      <p:pic>
        <p:nvPicPr>
          <p:cNvPr id="302004498" name="Picture 302004497"/>
          <p:cNvPicPr>
            <a:picLocks noChangeAspect="1"/>
          </p:cNvPicPr>
          <p:nvPr/>
        </p:nvPicPr>
        <p:blipFill rotWithShape="1">
          <a:blip r:embed="rId4"/>
          <a:stretch/>
        </p:blipFill>
        <p:spPr bwMode="auto">
          <a:xfrm>
            <a:off x="838198" y="5832644"/>
            <a:ext cx="9735942" cy="934942"/>
          </a:xfrm>
          <a:prstGeom prst="rect">
            <a:avLst/>
          </a:prstGeom>
        </p:spPr>
      </p:pic>
      <p:sp>
        <p:nvSpPr>
          <p:cNvPr id="749618031" name="Slide Number Placeholder 5"/>
          <p:cNvSpPr>
            <a:spLocks noGrp="1"/>
          </p:cNvSpPr>
          <p:nvPr>
            <p:ph type="sldNum" sz="quarter" idx="12"/>
          </p:nvPr>
        </p:nvSpPr>
        <p:spPr bwMode="auto"/>
        <p:txBody>
          <a:bodyPr/>
          <a:lstStyle/>
          <a:p>
            <a:pPr>
              <a:defRPr/>
            </a:pPr>
            <a:fld id="{0C1F7390-78D2-0238-8521-2F2BC82B8AEB}" type="slidenum">
              <a:rPr lang="en-US"/>
              <a:t>145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2004498"/>
                                        </p:tgtEl>
                                        <p:attrNameLst>
                                          <p:attrName>style.visibility</p:attrName>
                                        </p:attrNameLst>
                                      </p:cBhvr>
                                      <p:to>
                                        <p:strVal val="visible"/>
                                      </p:to>
                                    </p:set>
                                    <p:anim calcmode="lin" valueType="num">
                                      <p:cBhvr additive="base">
                                        <p:cTn id="7" dur="500" fill="hold"/>
                                        <p:tgtEl>
                                          <p:spTgt spid="302004498"/>
                                        </p:tgtEl>
                                        <p:attrNameLst>
                                          <p:attrName>ppt_x</p:attrName>
                                        </p:attrNameLst>
                                      </p:cBhvr>
                                      <p:tavLst>
                                        <p:tav tm="0">
                                          <p:val>
                                            <p:strVal val="#ppt_x"/>
                                          </p:val>
                                        </p:tav>
                                        <p:tav tm="100000">
                                          <p:val>
                                            <p:strVal val="#ppt_x"/>
                                          </p:val>
                                        </p:tav>
                                      </p:tavLst>
                                    </p:anim>
                                    <p:anim calcmode="lin" valueType="num">
                                      <p:cBhvr additive="base">
                                        <p:cTn id="8" dur="500" fill="hold"/>
                                        <p:tgtEl>
                                          <p:spTgt spid="3020044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60948232"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Lower risk of AI hallucinations (with RAG)</a:t>
            </a:r>
            <a:endParaRPr sz="11000" b="1"/>
          </a:p>
        </p:txBody>
      </p:sp>
      <p:pic>
        <p:nvPicPr>
          <p:cNvPr id="1573386119" name="Picture 1573386118"/>
          <p:cNvPicPr>
            <a:picLocks noChangeAspect="1"/>
          </p:cNvPicPr>
          <p:nvPr/>
        </p:nvPicPr>
        <p:blipFill rotWithShape="1">
          <a:blip r:embed="rId3"/>
          <a:stretch/>
        </p:blipFill>
        <p:spPr bwMode="auto">
          <a:xfrm>
            <a:off x="674686" y="2208324"/>
            <a:ext cx="10737671" cy="2935174"/>
          </a:xfrm>
          <a:prstGeom prst="rect">
            <a:avLst/>
          </a:prstGeom>
        </p:spPr>
      </p:pic>
      <p:sp>
        <p:nvSpPr>
          <p:cNvPr id="1741452387" name="Slide Number Placeholder 5"/>
          <p:cNvSpPr>
            <a:spLocks noGrp="1"/>
          </p:cNvSpPr>
          <p:nvPr>
            <p:ph type="sldNum" sz="quarter" idx="12"/>
          </p:nvPr>
        </p:nvSpPr>
        <p:spPr bwMode="auto"/>
        <p:txBody>
          <a:bodyPr/>
          <a:lstStyle/>
          <a:p>
            <a:pPr>
              <a:defRPr/>
            </a:pPr>
            <a:fld id="{E2F216EC-CC0D-BBB8-27FB-A9958B576547}"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08478610" name="Picture 708478609"/>
          <p:cNvPicPr>
            <a:picLocks noChangeAspect="1"/>
          </p:cNvPicPr>
          <p:nvPr/>
        </p:nvPicPr>
        <p:blipFill rotWithShape="1">
          <a:blip r:embed="rId3"/>
          <a:stretch/>
        </p:blipFill>
        <p:spPr bwMode="auto">
          <a:xfrm>
            <a:off x="466888" y="957317"/>
            <a:ext cx="10889957" cy="5233932"/>
          </a:xfrm>
          <a:prstGeom prst="rect">
            <a:avLst/>
          </a:prstGeom>
        </p:spPr>
      </p:pic>
      <p:sp>
        <p:nvSpPr>
          <p:cNvPr id="217046877" name="TextBox 217046876"/>
          <p:cNvSpPr txBox="1"/>
          <p:nvPr/>
        </p:nvSpPr>
        <p:spPr bwMode="auto">
          <a:xfrm>
            <a:off x="700331" y="204107"/>
            <a:ext cx="5263149"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a:highlight>
                  <a:srgbClr val="FFFF00"/>
                </a:highlight>
              </a:rPr>
              <a:t>RAG  - Good Practice</a:t>
            </a:r>
            <a:r>
              <a:rPr b="1"/>
              <a:t>s</a:t>
            </a:r>
            <a:endParaRPr sz="2400" b="1">
              <a:highlight>
                <a:srgbClr val="FFFF00"/>
              </a:highlight>
            </a:endParaRPr>
          </a:p>
        </p:txBody>
      </p:sp>
      <p:sp>
        <p:nvSpPr>
          <p:cNvPr id="346625584" name="Slide Number Placeholder 5"/>
          <p:cNvSpPr>
            <a:spLocks noGrp="1"/>
          </p:cNvSpPr>
          <p:nvPr>
            <p:ph type="sldNum" sz="quarter" idx="12"/>
          </p:nvPr>
        </p:nvSpPr>
        <p:spPr bwMode="auto"/>
        <p:txBody>
          <a:bodyPr/>
          <a:lstStyle/>
          <a:p>
            <a:pPr>
              <a:defRPr/>
            </a:pPr>
            <a:fld id="{AE9C6C81-6ABF-0438-1CBC-A906EB10EA56}"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41111682" name="Title 1"/>
          <p:cNvSpPr>
            <a:spLocks noGrp="1"/>
          </p:cNvSpPr>
          <p:nvPr>
            <p:ph type="title"/>
          </p:nvPr>
        </p:nvSpPr>
        <p:spPr bwMode="auto"/>
        <p:txBody>
          <a:bodyPr/>
          <a:lstStyle/>
          <a:p>
            <a:pPr algn="l">
              <a:defRPr/>
            </a:pPr>
            <a:r>
              <a:rPr lang="en-US" sz="2000" b="1" i="0" u="none" strike="noStrike" cap="none" spc="0">
                <a:solidFill>
                  <a:schemeClr val="tx1"/>
                </a:solidFill>
                <a:highlight>
                  <a:srgbClr val="FFFF00"/>
                </a:highlight>
                <a:latin typeface="Trebuchet MS"/>
                <a:ea typeface="Trebuchet MS"/>
                <a:cs typeface="Trebuchet MS"/>
              </a:rPr>
              <a:t>RAG  - Good Practice</a:t>
            </a:r>
            <a:r>
              <a:rPr lang="en-US" sz="2000" b="1" i="0" u="none" strike="noStrike" cap="none" spc="0">
                <a:solidFill>
                  <a:schemeClr val="tx1"/>
                </a:solidFill>
                <a:latin typeface="Trebuchet MS"/>
                <a:ea typeface="Trebuchet MS"/>
                <a:cs typeface="Trebuchet MS"/>
              </a:rPr>
              <a:t>s</a:t>
            </a:r>
            <a:endParaRPr sz="2000" b="1">
              <a:highlight>
                <a:srgbClr val="FFFF00"/>
              </a:highlight>
              <a:latin typeface="Trebuchet MS"/>
              <a:cs typeface="Trebuchet MS"/>
            </a:endParaRPr>
          </a:p>
        </p:txBody>
      </p:sp>
      <p:sp>
        <p:nvSpPr>
          <p:cNvPr id="1493632349" name="Slide Number Placeholder 5"/>
          <p:cNvSpPr>
            <a:spLocks noGrp="1"/>
          </p:cNvSpPr>
          <p:nvPr>
            <p:ph type="sldNum" sz="quarter" idx="12"/>
          </p:nvPr>
        </p:nvSpPr>
        <p:spPr bwMode="auto"/>
        <p:txBody>
          <a:bodyPr/>
          <a:lstStyle/>
          <a:p>
            <a:pPr>
              <a:defRPr/>
            </a:pPr>
            <a:fld id="{DDE9F6A7-194C-C13F-DF74-B7175C8098A8}" type="slidenum">
              <a:rPr lang="en-US"/>
              <a:t>148</a:t>
            </a:fld>
            <a:endParaRPr lang="en-US"/>
          </a:p>
        </p:txBody>
      </p:sp>
      <p:pic>
        <p:nvPicPr>
          <p:cNvPr id="937623767" name="Picture 937623766"/>
          <p:cNvPicPr>
            <a:picLocks noChangeAspect="1"/>
          </p:cNvPicPr>
          <p:nvPr/>
        </p:nvPicPr>
        <p:blipFill rotWithShape="1">
          <a:blip r:embed="rId3"/>
          <a:stretch/>
        </p:blipFill>
        <p:spPr bwMode="auto">
          <a:xfrm>
            <a:off x="559285" y="2005679"/>
            <a:ext cx="11671202" cy="1219213"/>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394406320" name="Picture 394406319"/>
          <p:cNvPicPr>
            <a:picLocks noChangeAspect="1"/>
          </p:cNvPicPr>
          <p:nvPr/>
        </p:nvPicPr>
        <p:blipFill rotWithShape="1">
          <a:blip r:embed="rId3"/>
          <a:stretch/>
        </p:blipFill>
        <p:spPr bwMode="auto">
          <a:xfrm>
            <a:off x="678995" y="1524848"/>
            <a:ext cx="11344569" cy="2829435"/>
          </a:xfrm>
          <a:prstGeom prst="rect">
            <a:avLst/>
          </a:prstGeom>
        </p:spPr>
      </p:pic>
      <p:sp>
        <p:nvSpPr>
          <p:cNvPr id="75790853" name="TextBox 75790852"/>
          <p:cNvSpPr txBox="1"/>
          <p:nvPr/>
        </p:nvSpPr>
        <p:spPr bwMode="auto">
          <a:xfrm>
            <a:off x="1985390" y="506015"/>
            <a:ext cx="3187441" cy="45756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sz="2400" b="1"/>
              <a:t>RAG</a:t>
            </a:r>
          </a:p>
        </p:txBody>
      </p:sp>
      <p:sp>
        <p:nvSpPr>
          <p:cNvPr id="2090138179" name="Slide Number Placeholder 5"/>
          <p:cNvSpPr>
            <a:spLocks noGrp="1"/>
          </p:cNvSpPr>
          <p:nvPr>
            <p:ph type="sldNum" sz="quarter" idx="12"/>
          </p:nvPr>
        </p:nvSpPr>
        <p:spPr bwMode="auto"/>
        <p:txBody>
          <a:bodyPr/>
          <a:lstStyle/>
          <a:p>
            <a:pPr>
              <a:defRPr/>
            </a:pPr>
            <a:fld id="{4795FD89-6276-D4F3-549E-70930D3C7148}" type="slidenum">
              <a:rPr lang="en-US"/>
              <a:t>149</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91493039" name="Title 1"/>
          <p:cNvSpPr>
            <a:spLocks noGrp="1"/>
          </p:cNvSpPr>
          <p:nvPr>
            <p:ph type="title"/>
          </p:nvPr>
        </p:nvSpPr>
        <p:spPr bwMode="auto">
          <a:xfrm>
            <a:off x="3860746" y="365123"/>
            <a:ext cx="7493052" cy="488414"/>
          </a:xfrm>
        </p:spPr>
        <p:txBody>
          <a:bodyPr/>
          <a:lstStyle/>
          <a:p>
            <a:pPr>
              <a:defRPr/>
            </a:pPr>
            <a:r>
              <a:rPr lang="en-US" sz="2600" b="1" i="0" u="none" strike="noStrike" cap="none" spc="0">
                <a:solidFill>
                  <a:srgbClr val="00B050"/>
                </a:solidFill>
                <a:latin typeface="Times New Roman"/>
                <a:ea typeface="Times New Roman"/>
                <a:cs typeface="Times New Roman"/>
              </a:rPr>
              <a:t>Variational auto encoders (VAEs)</a:t>
            </a:r>
            <a:endParaRPr sz="2600">
              <a:solidFill>
                <a:srgbClr val="00B050"/>
              </a:solidFill>
            </a:endParaRPr>
          </a:p>
        </p:txBody>
      </p:sp>
      <p:pic>
        <p:nvPicPr>
          <p:cNvPr id="1376544311" name="Picture 1376544310"/>
          <p:cNvPicPr>
            <a:picLocks noChangeAspect="1"/>
          </p:cNvPicPr>
          <p:nvPr/>
        </p:nvPicPr>
        <p:blipFill rotWithShape="1">
          <a:blip r:embed="rId3"/>
          <a:stretch/>
        </p:blipFill>
        <p:spPr bwMode="auto">
          <a:xfrm>
            <a:off x="207322" y="1031977"/>
            <a:ext cx="8514885" cy="5783365"/>
          </a:xfrm>
          <a:prstGeom prst="rect">
            <a:avLst/>
          </a:prstGeom>
        </p:spPr>
      </p:pic>
      <p:sp>
        <p:nvSpPr>
          <p:cNvPr id="453673269" name="Slide Number Placeholder 5"/>
          <p:cNvSpPr>
            <a:spLocks noGrp="1"/>
          </p:cNvSpPr>
          <p:nvPr>
            <p:ph type="sldNum" sz="quarter" idx="12"/>
          </p:nvPr>
        </p:nvSpPr>
        <p:spPr bwMode="auto"/>
        <p:txBody>
          <a:bodyPr/>
          <a:lstStyle/>
          <a:p>
            <a:pPr>
              <a:defRPr/>
            </a:pPr>
            <a:fld id="{6F0447E4-3941-D20B-4CA7-8A36941468A8}"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5543145" name="Title 1"/>
          <p:cNvSpPr>
            <a:spLocks noGrp="1"/>
          </p:cNvSpPr>
          <p:nvPr>
            <p:ph type="title"/>
          </p:nvPr>
        </p:nvSpPr>
        <p:spPr bwMode="auto"/>
        <p:txBody>
          <a:bodyPr/>
          <a:lstStyle/>
          <a:p>
            <a:pPr>
              <a:defRPr/>
            </a:pPr>
            <a:r>
              <a:rPr sz="2800"/>
              <a:t>RAG</a:t>
            </a:r>
          </a:p>
        </p:txBody>
      </p:sp>
      <p:pic>
        <p:nvPicPr>
          <p:cNvPr id="1989460822" name="Picture 1989460821"/>
          <p:cNvPicPr>
            <a:picLocks noChangeAspect="1"/>
          </p:cNvPicPr>
          <p:nvPr/>
        </p:nvPicPr>
        <p:blipFill rotWithShape="1">
          <a:blip r:embed="rId3"/>
          <a:stretch/>
        </p:blipFill>
        <p:spPr bwMode="auto">
          <a:xfrm>
            <a:off x="735918" y="1516627"/>
            <a:ext cx="9960687" cy="4845177"/>
          </a:xfrm>
          <a:prstGeom prst="rect">
            <a:avLst/>
          </a:prstGeom>
        </p:spPr>
      </p:pic>
      <p:sp>
        <p:nvSpPr>
          <p:cNvPr id="1839525009" name="Slide Number Placeholder 5"/>
          <p:cNvSpPr>
            <a:spLocks noGrp="1"/>
          </p:cNvSpPr>
          <p:nvPr>
            <p:ph type="sldNum" sz="quarter" idx="12"/>
          </p:nvPr>
        </p:nvSpPr>
        <p:spPr bwMode="auto"/>
        <p:txBody>
          <a:bodyPr/>
          <a:lstStyle/>
          <a:p>
            <a:pPr>
              <a:defRPr/>
            </a:pPr>
            <a:fld id="{2BEBAFC6-7948-C9A0-E10C-3D8E9FC14A8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93942359" name="Title 1"/>
          <p:cNvSpPr>
            <a:spLocks noGrp="1"/>
          </p:cNvSpPr>
          <p:nvPr>
            <p:ph type="title"/>
          </p:nvPr>
        </p:nvSpPr>
        <p:spPr bwMode="auto"/>
        <p:txBody>
          <a:bodyPr/>
          <a:lstStyle/>
          <a:p>
            <a:pPr>
              <a:defRPr/>
            </a:pPr>
            <a:r>
              <a:rPr lang="en-US" sz="4400" b="0" i="0" u="none" strike="noStrike" cap="none" spc="0">
                <a:solidFill>
                  <a:schemeClr val="tx1"/>
                </a:solidFill>
                <a:latin typeface="+mj-lt"/>
                <a:ea typeface="+mj-ea"/>
                <a:cs typeface="+mj-cs"/>
              </a:rPr>
              <a:t>RAG</a:t>
            </a:r>
            <a:endParaRPr sz="4400"/>
          </a:p>
        </p:txBody>
      </p:sp>
      <p:pic>
        <p:nvPicPr>
          <p:cNvPr id="194552481" name="Picture 194552480"/>
          <p:cNvPicPr>
            <a:picLocks noChangeAspect="1"/>
          </p:cNvPicPr>
          <p:nvPr/>
        </p:nvPicPr>
        <p:blipFill rotWithShape="1">
          <a:blip r:embed="rId3"/>
          <a:stretch/>
        </p:blipFill>
        <p:spPr bwMode="auto">
          <a:xfrm>
            <a:off x="648190" y="1541858"/>
            <a:ext cx="11204387" cy="3533605"/>
          </a:xfrm>
          <a:prstGeom prst="rect">
            <a:avLst/>
          </a:prstGeom>
        </p:spPr>
      </p:pic>
      <p:sp>
        <p:nvSpPr>
          <p:cNvPr id="508509593" name="Slide Number Placeholder 5"/>
          <p:cNvSpPr>
            <a:spLocks noGrp="1"/>
          </p:cNvSpPr>
          <p:nvPr>
            <p:ph type="sldNum" sz="quarter" idx="12"/>
          </p:nvPr>
        </p:nvSpPr>
        <p:spPr bwMode="auto"/>
        <p:txBody>
          <a:bodyPr/>
          <a:lstStyle/>
          <a:p>
            <a:pPr>
              <a:defRPr/>
            </a:pPr>
            <a:fld id="{9BA00D37-80E1-7818-4B7B-D1260733E086}"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12542233" name="Title 1"/>
          <p:cNvSpPr>
            <a:spLocks noGrp="1"/>
          </p:cNvSpPr>
          <p:nvPr>
            <p:ph type="title"/>
          </p:nvPr>
        </p:nvSpPr>
        <p:spPr bwMode="auto"/>
        <p:txBody>
          <a:bodyPr/>
          <a:lstStyle/>
          <a:p>
            <a:pPr>
              <a:defRPr/>
            </a:pPr>
            <a:r>
              <a:t>RAG use cases</a:t>
            </a:r>
          </a:p>
        </p:txBody>
      </p:sp>
      <p:pic>
        <p:nvPicPr>
          <p:cNvPr id="122187785" name="Picture 122187784"/>
          <p:cNvPicPr>
            <a:picLocks noChangeAspect="1"/>
          </p:cNvPicPr>
          <p:nvPr/>
        </p:nvPicPr>
        <p:blipFill rotWithShape="1">
          <a:blip r:embed="rId3"/>
          <a:stretch/>
        </p:blipFill>
        <p:spPr bwMode="auto">
          <a:xfrm>
            <a:off x="389844" y="1832286"/>
            <a:ext cx="11603514" cy="3193425"/>
          </a:xfrm>
          <a:prstGeom prst="rect">
            <a:avLst/>
          </a:prstGeom>
        </p:spPr>
      </p:pic>
      <p:sp>
        <p:nvSpPr>
          <p:cNvPr id="171654447" name="Slide Number Placeholder 5"/>
          <p:cNvSpPr>
            <a:spLocks noGrp="1"/>
          </p:cNvSpPr>
          <p:nvPr>
            <p:ph type="sldNum" sz="quarter" idx="12"/>
          </p:nvPr>
        </p:nvSpPr>
        <p:spPr bwMode="auto"/>
        <p:txBody>
          <a:bodyPr/>
          <a:lstStyle/>
          <a:p>
            <a:pPr>
              <a:defRPr/>
            </a:pPr>
            <a:fld id="{840E1A31-F153-2BCB-7065-410DB08BEAB6}" type="slidenum">
              <a:rPr lang="en-US"/>
              <a:t>152</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18672454" name="Title 1"/>
          <p:cNvSpPr>
            <a:spLocks noGrp="1"/>
          </p:cNvSpPr>
          <p:nvPr>
            <p:ph type="title"/>
          </p:nvPr>
        </p:nvSpPr>
        <p:spPr bwMode="auto"/>
        <p:txBody>
          <a:bodyPr/>
          <a:lstStyle/>
          <a:p>
            <a:pPr>
              <a:defRPr/>
            </a:pPr>
            <a:r>
              <a:rPr lang="en-US" sz="4400" b="0" i="0" u="none" strike="noStrike" cap="none" spc="0">
                <a:solidFill>
                  <a:schemeClr val="tx1"/>
                </a:solidFill>
                <a:latin typeface="+mj-lt"/>
                <a:ea typeface="+mj-ea"/>
                <a:cs typeface="+mj-cs"/>
              </a:rPr>
              <a:t>RAG use cases</a:t>
            </a:r>
            <a:endParaRPr sz="4400"/>
          </a:p>
        </p:txBody>
      </p:sp>
      <p:pic>
        <p:nvPicPr>
          <p:cNvPr id="1943188002" name="Picture 1943188001"/>
          <p:cNvPicPr>
            <a:picLocks noChangeAspect="1"/>
          </p:cNvPicPr>
          <p:nvPr/>
        </p:nvPicPr>
        <p:blipFill rotWithShape="1">
          <a:blip r:embed="rId3"/>
          <a:stretch/>
        </p:blipFill>
        <p:spPr bwMode="auto">
          <a:xfrm>
            <a:off x="130401" y="2001809"/>
            <a:ext cx="11717406" cy="2854381"/>
          </a:xfrm>
          <a:prstGeom prst="rect">
            <a:avLst/>
          </a:prstGeom>
        </p:spPr>
      </p:pic>
      <p:sp>
        <p:nvSpPr>
          <p:cNvPr id="507628669" name="Slide Number Placeholder 5"/>
          <p:cNvSpPr>
            <a:spLocks noGrp="1"/>
          </p:cNvSpPr>
          <p:nvPr>
            <p:ph type="sldNum" sz="quarter" idx="12"/>
          </p:nvPr>
        </p:nvSpPr>
        <p:spPr bwMode="auto"/>
        <p:txBody>
          <a:bodyPr/>
          <a:lstStyle/>
          <a:p>
            <a:pPr>
              <a:defRPr/>
            </a:pPr>
            <a:fld id="{D97CAE03-78CC-C397-56AB-6D144A010A85}"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27177856"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RAG use cases</a:t>
            </a:r>
            <a:endParaRPr sz="4400"/>
          </a:p>
        </p:txBody>
      </p:sp>
      <p:pic>
        <p:nvPicPr>
          <p:cNvPr id="352353231" name="Picture 352353230"/>
          <p:cNvPicPr>
            <a:picLocks noChangeAspect="1"/>
          </p:cNvPicPr>
          <p:nvPr/>
        </p:nvPicPr>
        <p:blipFill rotWithShape="1">
          <a:blip r:embed="rId3"/>
          <a:stretch/>
        </p:blipFill>
        <p:spPr bwMode="auto">
          <a:xfrm>
            <a:off x="412466" y="1690686"/>
            <a:ext cx="11722390" cy="3153454"/>
          </a:xfrm>
          <a:prstGeom prst="rect">
            <a:avLst/>
          </a:prstGeom>
        </p:spPr>
      </p:pic>
      <p:sp>
        <p:nvSpPr>
          <p:cNvPr id="37788406" name="Slide Number Placeholder 5"/>
          <p:cNvSpPr>
            <a:spLocks noGrp="1"/>
          </p:cNvSpPr>
          <p:nvPr>
            <p:ph type="sldNum" sz="quarter" idx="12"/>
          </p:nvPr>
        </p:nvSpPr>
        <p:spPr bwMode="auto"/>
        <p:txBody>
          <a:bodyPr/>
          <a:lstStyle/>
          <a:p>
            <a:pPr>
              <a:defRPr/>
            </a:pPr>
            <a:fld id="{87134138-7547-0FAE-2843-07373DD9075C}"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35078118"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RAG use cases</a:t>
            </a:r>
            <a:endParaRPr sz="4400"/>
          </a:p>
        </p:txBody>
      </p:sp>
      <p:pic>
        <p:nvPicPr>
          <p:cNvPr id="768479453" name="Picture 768479452"/>
          <p:cNvPicPr>
            <a:picLocks noChangeAspect="1"/>
          </p:cNvPicPr>
          <p:nvPr/>
        </p:nvPicPr>
        <p:blipFill rotWithShape="1">
          <a:blip r:embed="rId3"/>
          <a:stretch/>
        </p:blipFill>
        <p:spPr bwMode="auto">
          <a:xfrm>
            <a:off x="471713" y="1521164"/>
            <a:ext cx="10619500" cy="4859771"/>
          </a:xfrm>
          <a:prstGeom prst="rect">
            <a:avLst/>
          </a:prstGeom>
        </p:spPr>
      </p:pic>
      <p:sp>
        <p:nvSpPr>
          <p:cNvPr id="1229078446" name="Slide Number Placeholder 5"/>
          <p:cNvSpPr>
            <a:spLocks noGrp="1"/>
          </p:cNvSpPr>
          <p:nvPr>
            <p:ph type="sldNum" sz="quarter" idx="12"/>
          </p:nvPr>
        </p:nvSpPr>
        <p:spPr bwMode="auto"/>
        <p:txBody>
          <a:bodyPr/>
          <a:lstStyle/>
          <a:p>
            <a:pPr>
              <a:defRPr/>
            </a:pPr>
            <a:fld id="{B8733D82-8586-0DCF-64F2-B3A9F3BDD370}" type="slidenum">
              <a:rPr lang="en-US"/>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9318219"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RAG use cases</a:t>
            </a:r>
            <a:endParaRPr sz="4400"/>
          </a:p>
        </p:txBody>
      </p:sp>
      <p:pic>
        <p:nvPicPr>
          <p:cNvPr id="1215486571" name="Picture 1215486570"/>
          <p:cNvPicPr>
            <a:picLocks noChangeAspect="1"/>
          </p:cNvPicPr>
          <p:nvPr/>
        </p:nvPicPr>
        <p:blipFill rotWithShape="1">
          <a:blip r:embed="rId3"/>
          <a:stretch/>
        </p:blipFill>
        <p:spPr bwMode="auto">
          <a:xfrm>
            <a:off x="466894" y="1690687"/>
            <a:ext cx="11105487" cy="2663597"/>
          </a:xfrm>
          <a:prstGeom prst="rect">
            <a:avLst/>
          </a:prstGeom>
        </p:spPr>
      </p:pic>
      <p:sp>
        <p:nvSpPr>
          <p:cNvPr id="910207352" name="Slide Number Placeholder 5"/>
          <p:cNvSpPr>
            <a:spLocks noGrp="1"/>
          </p:cNvSpPr>
          <p:nvPr>
            <p:ph type="sldNum" sz="quarter" idx="12"/>
          </p:nvPr>
        </p:nvSpPr>
        <p:spPr bwMode="auto"/>
        <p:txBody>
          <a:bodyPr/>
          <a:lstStyle/>
          <a:p>
            <a:pPr>
              <a:defRPr/>
            </a:pPr>
            <a:fld id="{12B7F93D-B008-7114-65E4-8491EE9063CB}" type="slidenum">
              <a:rPr lang="en-US"/>
              <a:t>156</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73276955" name="Title 1"/>
          <p:cNvSpPr>
            <a:spLocks noGrp="1"/>
          </p:cNvSpPr>
          <p:nvPr>
            <p:ph type="title"/>
          </p:nvPr>
        </p:nvSpPr>
        <p:spPr bwMode="auto">
          <a:xfrm>
            <a:off x="778668" y="2051843"/>
            <a:ext cx="10515600" cy="1325562"/>
          </a:xfrm>
        </p:spPr>
        <p:txBody>
          <a:bodyPr/>
          <a:lstStyle/>
          <a:p>
            <a:pPr>
              <a:defRPr/>
            </a:pPr>
            <a:r>
              <a:rPr sz="2600" b="1" i="0" u="none">
                <a:solidFill>
                  <a:srgbClr val="FF0000"/>
                </a:solidFill>
                <a:latin typeface="Times New Roman"/>
                <a:ea typeface="Times New Roman"/>
                <a:cs typeface="Times New Roman"/>
              </a:rPr>
              <a:t>        How does RAG work?     </a:t>
            </a:r>
            <a:endParaRPr sz="9000">
              <a:solidFill>
                <a:srgbClr val="FF0000"/>
              </a:solidFill>
            </a:endParaRPr>
          </a:p>
        </p:txBody>
      </p:sp>
      <p:sp>
        <p:nvSpPr>
          <p:cNvPr id="115410174" name="Slide Number Placeholder 5"/>
          <p:cNvSpPr>
            <a:spLocks noGrp="1"/>
          </p:cNvSpPr>
          <p:nvPr>
            <p:ph type="sldNum" sz="quarter" idx="12"/>
          </p:nvPr>
        </p:nvSpPr>
        <p:spPr bwMode="auto"/>
        <p:txBody>
          <a:bodyPr/>
          <a:lstStyle/>
          <a:p>
            <a:pPr>
              <a:defRPr/>
            </a:pPr>
            <a:fld id="{6DD7B58B-ED35-680B-404E-064BB34043B5}" type="slidenum">
              <a:rPr lang="en-US"/>
              <a:t>157</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61653328" name="Title 1"/>
          <p:cNvSpPr>
            <a:spLocks noGrp="1"/>
          </p:cNvSpPr>
          <p:nvPr>
            <p:ph type="title"/>
          </p:nvPr>
        </p:nvSpPr>
        <p:spPr bwMode="auto"/>
        <p:txBody>
          <a:bodyPr/>
          <a:lstStyle/>
          <a:p>
            <a:pPr>
              <a:defRPr/>
            </a:pPr>
            <a:r>
              <a:rPr sz="2400" b="1" i="0" u="none">
                <a:solidFill>
                  <a:srgbClr val="000000"/>
                </a:solidFill>
                <a:latin typeface="Times New Roman"/>
                <a:ea typeface="Times New Roman"/>
                <a:cs typeface="Times New Roman"/>
              </a:rPr>
              <a:t>        Components of a RAG system     </a:t>
            </a:r>
            <a:endParaRPr sz="8000"/>
          </a:p>
        </p:txBody>
      </p:sp>
      <p:pic>
        <p:nvPicPr>
          <p:cNvPr id="173068638" name="Picture 173068637"/>
          <p:cNvPicPr>
            <a:picLocks noChangeAspect="1"/>
          </p:cNvPicPr>
          <p:nvPr/>
        </p:nvPicPr>
        <p:blipFill rotWithShape="1">
          <a:blip r:embed="rId3"/>
          <a:stretch/>
        </p:blipFill>
        <p:spPr bwMode="auto">
          <a:xfrm>
            <a:off x="539409" y="1558867"/>
            <a:ext cx="10860885" cy="3611846"/>
          </a:xfrm>
          <a:prstGeom prst="rect">
            <a:avLst/>
          </a:prstGeom>
        </p:spPr>
      </p:pic>
      <p:sp>
        <p:nvSpPr>
          <p:cNvPr id="1070087435" name="Slide Number Placeholder 5"/>
          <p:cNvSpPr>
            <a:spLocks noGrp="1"/>
          </p:cNvSpPr>
          <p:nvPr>
            <p:ph type="sldNum" sz="quarter" idx="12"/>
          </p:nvPr>
        </p:nvSpPr>
        <p:spPr bwMode="auto"/>
        <p:txBody>
          <a:bodyPr/>
          <a:lstStyle/>
          <a:p>
            <a:pPr>
              <a:defRPr/>
            </a:pPr>
            <a:fld id="{A54BA370-23AF-C3C1-6E68-FCBD0F311653}" type="slidenum">
              <a:rPr lang="en-US"/>
              <a:t>158</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39559406" name="Title 1"/>
          <p:cNvSpPr>
            <a:spLocks noGrp="1"/>
          </p:cNvSpPr>
          <p:nvPr>
            <p:ph type="title"/>
          </p:nvPr>
        </p:nvSpPr>
        <p:spPr bwMode="auto"/>
        <p:txBody>
          <a:bodyPr/>
          <a:lstStyle/>
          <a:p>
            <a:pPr>
              <a:defRPr/>
            </a:pPr>
            <a:r>
              <a:rPr sz="2800"/>
              <a:t>RAG Flow</a:t>
            </a:r>
          </a:p>
        </p:txBody>
      </p:sp>
      <p:pic>
        <p:nvPicPr>
          <p:cNvPr id="1294831011" name="Picture 1294831010"/>
          <p:cNvPicPr>
            <a:picLocks noChangeAspect="1"/>
          </p:cNvPicPr>
          <p:nvPr/>
        </p:nvPicPr>
        <p:blipFill rotWithShape="1">
          <a:blip r:embed="rId3"/>
          <a:stretch/>
        </p:blipFill>
        <p:spPr bwMode="auto">
          <a:xfrm>
            <a:off x="4564062" y="277812"/>
            <a:ext cx="7534274" cy="6581774"/>
          </a:xfrm>
          <a:prstGeom prst="rect">
            <a:avLst/>
          </a:prstGeom>
        </p:spPr>
      </p:pic>
      <p:cxnSp>
        <p:nvCxnSpPr>
          <p:cNvPr id="1053109327" name="Straight Connector 1053109326"/>
          <p:cNvCxnSpPr/>
          <p:nvPr/>
        </p:nvCxnSpPr>
        <p:spPr bwMode="auto">
          <a:xfrm>
            <a:off x="2580702" y="1339453"/>
            <a:ext cx="1627187" cy="625078"/>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533627130" name="Slide Number Placeholder 5"/>
          <p:cNvSpPr>
            <a:spLocks noGrp="1"/>
          </p:cNvSpPr>
          <p:nvPr>
            <p:ph type="sldNum" sz="quarter" idx="12"/>
          </p:nvPr>
        </p:nvSpPr>
        <p:spPr bwMode="auto"/>
        <p:txBody>
          <a:bodyPr/>
          <a:lstStyle/>
          <a:p>
            <a:pPr>
              <a:defRPr/>
            </a:pPr>
            <a:fld id="{E64D3AAE-B29E-6181-AE29-B726645B37BC}" type="slidenum">
              <a:rPr lang="en-US"/>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29838670" name="Title 1"/>
          <p:cNvSpPr>
            <a:spLocks noGrp="1"/>
          </p:cNvSpPr>
          <p:nvPr>
            <p:ph type="title"/>
          </p:nvPr>
        </p:nvSpPr>
        <p:spPr bwMode="auto"/>
        <p:txBody>
          <a:bodyPr/>
          <a:lstStyle/>
          <a:p>
            <a:pPr>
              <a:defRPr/>
            </a:pPr>
            <a:r>
              <a:rPr lang="en-US" sz="2800" b="1" i="0" u="none" strike="noStrike" cap="none" spc="0">
                <a:solidFill>
                  <a:srgbClr val="00B050"/>
                </a:solidFill>
                <a:latin typeface="Times New Roman"/>
                <a:ea typeface="Times New Roman"/>
                <a:cs typeface="Times New Roman"/>
              </a:rPr>
              <a:t>Variational auto encoders (VAEs)</a:t>
            </a:r>
            <a:endParaRPr sz="2800">
              <a:solidFill>
                <a:srgbClr val="00B050"/>
              </a:solidFill>
            </a:endParaRPr>
          </a:p>
        </p:txBody>
      </p:sp>
      <p:pic>
        <p:nvPicPr>
          <p:cNvPr id="1170265697" name="Picture 1170265696"/>
          <p:cNvPicPr>
            <a:picLocks noChangeAspect="1"/>
          </p:cNvPicPr>
          <p:nvPr/>
        </p:nvPicPr>
        <p:blipFill rotWithShape="1">
          <a:blip r:embed="rId3"/>
          <a:stretch/>
        </p:blipFill>
        <p:spPr bwMode="auto">
          <a:xfrm>
            <a:off x="572844" y="1380385"/>
            <a:ext cx="10026680" cy="4974693"/>
          </a:xfrm>
          <a:prstGeom prst="rect">
            <a:avLst/>
          </a:prstGeom>
        </p:spPr>
      </p:pic>
      <p:sp>
        <p:nvSpPr>
          <p:cNvPr id="1931169285" name="Slide Number Placeholder 5"/>
          <p:cNvSpPr>
            <a:spLocks noGrp="1"/>
          </p:cNvSpPr>
          <p:nvPr>
            <p:ph type="sldNum" sz="quarter" idx="12"/>
          </p:nvPr>
        </p:nvSpPr>
        <p:spPr bwMode="auto"/>
        <p:txBody>
          <a:bodyPr/>
          <a:lstStyle/>
          <a:p>
            <a:pPr>
              <a:defRPr/>
            </a:pPr>
            <a:fld id="{DB93001D-B7F5-5C22-A453-996482C7BFA1}" type="slidenum">
              <a:rPr lang="en-US"/>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78955066" name="Title 1"/>
          <p:cNvSpPr>
            <a:spLocks noGrp="1"/>
          </p:cNvSpPr>
          <p:nvPr>
            <p:ph type="title"/>
          </p:nvPr>
        </p:nvSpPr>
        <p:spPr bwMode="auto"/>
        <p:txBody>
          <a:bodyPr/>
          <a:lstStyle/>
          <a:p>
            <a:pPr>
              <a:defRPr/>
            </a:pPr>
            <a:r>
              <a:t>RAG Flow</a:t>
            </a:r>
          </a:p>
        </p:txBody>
      </p:sp>
      <p:sp>
        <p:nvSpPr>
          <p:cNvPr id="525941782" name="TextBox 525941781"/>
          <p:cNvSpPr txBox="1"/>
          <p:nvPr/>
        </p:nvSpPr>
        <p:spPr bwMode="auto">
          <a:xfrm>
            <a:off x="790606" y="1619249"/>
            <a:ext cx="10656192" cy="3136734"/>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1800">
                <a:solidFill>
                  <a:srgbClr val="00B050"/>
                </a:solidFill>
              </a:rPr>
              <a:t>User Q</a:t>
            </a:r>
          </a:p>
          <a:p>
            <a:pPr algn="l">
              <a:defRPr/>
            </a:pPr>
            <a:r>
              <a:rPr sz="1800">
                <a:solidFill>
                  <a:srgbClr val="00B050"/>
                </a:solidFill>
              </a:rPr>
              <a:t>  ↓</a:t>
            </a:r>
          </a:p>
          <a:p>
            <a:pPr algn="l">
              <a:defRPr/>
            </a:pPr>
            <a:r>
              <a:rPr sz="1800">
                <a:solidFill>
                  <a:schemeClr val="accent5">
                    <a:lumMod val="75000"/>
                  </a:schemeClr>
                </a:solidFill>
              </a:rPr>
              <a:t>Query Understanding ──► Hybrid Retrieve (vector + keyword) ──► Rerank/Filter (ACLs, recency)</a:t>
            </a:r>
          </a:p>
          <a:p>
            <a:pPr algn="l">
              <a:defRPr/>
            </a:pPr>
            <a:r>
              <a:rPr sz="1800">
                <a:solidFill>
                  <a:srgbClr val="00B050"/>
                </a:solidFill>
              </a:rPr>
              <a:t>  ↓                                              │</a:t>
            </a:r>
          </a:p>
          <a:p>
            <a:pPr algn="l">
              <a:defRPr/>
            </a:pPr>
            <a:r>
              <a:rPr sz="1800">
                <a:solidFill>
                  <a:srgbClr val="00B050"/>
                </a:solidFill>
              </a:rPr>
              <a:t>Prompt Builder (instructions + question + top evidence chunks) </a:t>
            </a:r>
          </a:p>
          <a:p>
            <a:pPr algn="l">
              <a:defRPr/>
            </a:pPr>
            <a:r>
              <a:rPr sz="1800">
                <a:solidFill>
                  <a:srgbClr val="00B050"/>
                </a:solidFill>
              </a:rPr>
              <a:t>  ↓</a:t>
            </a:r>
          </a:p>
          <a:p>
            <a:pPr algn="l">
              <a:defRPr/>
            </a:pPr>
            <a:r>
              <a:rPr sz="1800">
                <a:solidFill>
                  <a:schemeClr val="tx2">
                    <a:lumMod val="75000"/>
                  </a:schemeClr>
                </a:solidFill>
              </a:rPr>
              <a:t>LLM Generation (grounded; must cite sources; allowed to abstain)</a:t>
            </a:r>
          </a:p>
          <a:p>
            <a:pPr algn="l">
              <a:defRPr/>
            </a:pPr>
            <a:r>
              <a:rPr sz="1800">
                <a:solidFill>
                  <a:srgbClr val="00B050"/>
                </a:solidFill>
              </a:rPr>
              <a:t>  ↓</a:t>
            </a:r>
          </a:p>
          <a:p>
            <a:pPr algn="l">
              <a:defRPr/>
            </a:pPr>
            <a:r>
              <a:rPr sz="1800">
                <a:solidFill>
                  <a:srgbClr val="00B050"/>
                </a:solidFill>
              </a:rPr>
              <a:t>Post-Process (format, redact, guardrails) </a:t>
            </a:r>
          </a:p>
          <a:p>
            <a:pPr algn="l">
              <a:defRPr/>
            </a:pPr>
            <a:r>
              <a:rPr sz="1800">
                <a:solidFill>
                  <a:srgbClr val="00B050"/>
                </a:solidFill>
              </a:rPr>
              <a:t>  ↓</a:t>
            </a:r>
          </a:p>
          <a:p>
            <a:pPr algn="l">
              <a:defRPr/>
            </a:pPr>
            <a:r>
              <a:rPr sz="1800">
                <a:solidFill>
                  <a:schemeClr val="accent2">
                    <a:lumMod val="50000"/>
                  </a:schemeClr>
                </a:solidFill>
              </a:rPr>
              <a:t>Answer + Citations  ⇦ Feedback loop (clicks/ratings) ⇦ Corpus Updates &amp; Reindex</a:t>
            </a:r>
          </a:p>
        </p:txBody>
      </p:sp>
      <p:sp>
        <p:nvSpPr>
          <p:cNvPr id="1151560822" name="Slide Number Placeholder 5"/>
          <p:cNvSpPr>
            <a:spLocks noGrp="1"/>
          </p:cNvSpPr>
          <p:nvPr>
            <p:ph type="sldNum" sz="quarter" idx="12"/>
          </p:nvPr>
        </p:nvSpPr>
        <p:spPr bwMode="auto"/>
        <p:txBody>
          <a:bodyPr/>
          <a:lstStyle/>
          <a:p>
            <a:pPr>
              <a:defRPr/>
            </a:pPr>
            <a:fld id="{A78E071F-B9B8-4E14-0BBE-C6B122634A73}" type="slidenum">
              <a:rPr lang="en-US"/>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22338415" name="Title 1"/>
          <p:cNvSpPr>
            <a:spLocks noGrp="1"/>
          </p:cNvSpPr>
          <p:nvPr>
            <p:ph type="title"/>
          </p:nvPr>
        </p:nvSpPr>
        <p:spPr bwMode="auto"/>
        <p:txBody>
          <a:bodyPr/>
          <a:lstStyle/>
          <a:p>
            <a:pPr>
              <a:defRPr/>
            </a:pPr>
            <a:r>
              <a:rPr sz="2400" b="1" i="0" u="none">
                <a:solidFill>
                  <a:srgbClr val="FF0000"/>
                </a:solidFill>
                <a:latin typeface="Times New Roman"/>
                <a:ea typeface="Times New Roman"/>
                <a:cs typeface="Times New Roman"/>
              </a:rPr>
              <a:t>        What is GraphRAG?     </a:t>
            </a:r>
            <a:endParaRPr sz="8000">
              <a:solidFill>
                <a:srgbClr val="FF0000"/>
              </a:solidFill>
            </a:endParaRPr>
          </a:p>
        </p:txBody>
      </p:sp>
      <p:sp>
        <p:nvSpPr>
          <p:cNvPr id="1215010959" name="Content Placeholder 2"/>
          <p:cNvSpPr>
            <a:spLocks noGrp="1"/>
          </p:cNvSpPr>
          <p:nvPr>
            <p:ph idx="1"/>
          </p:nvPr>
        </p:nvSpPr>
        <p:spPr bwMode="auto"/>
        <p:txBody>
          <a:bodyPr/>
          <a:lstStyle/>
          <a:p>
            <a:pPr marL="0" indent="0">
              <a:buFont typeface="Arial"/>
              <a:buNone/>
              <a:defRPr/>
            </a:pPr>
            <a:r>
              <a:rPr sz="2400"/>
              <a:t>What it is ?</a:t>
            </a:r>
          </a:p>
          <a:p>
            <a:pPr marL="0" indent="0">
              <a:buFont typeface="Arial"/>
              <a:buNone/>
              <a:defRPr/>
            </a:pPr>
            <a:endParaRPr sz="2000"/>
          </a:p>
        </p:txBody>
      </p:sp>
      <p:pic>
        <p:nvPicPr>
          <p:cNvPr id="1019707883" name="Picture 1019707882"/>
          <p:cNvPicPr>
            <a:picLocks noChangeAspect="1"/>
          </p:cNvPicPr>
          <p:nvPr/>
        </p:nvPicPr>
        <p:blipFill rotWithShape="1">
          <a:blip r:embed="rId3"/>
          <a:stretch/>
        </p:blipFill>
        <p:spPr bwMode="auto">
          <a:xfrm>
            <a:off x="348966" y="2441347"/>
            <a:ext cx="11699650" cy="2579687"/>
          </a:xfrm>
          <a:prstGeom prst="rect">
            <a:avLst/>
          </a:prstGeom>
        </p:spPr>
      </p:pic>
      <p:sp>
        <p:nvSpPr>
          <p:cNvPr id="826867760" name="Slide Number Placeholder 5"/>
          <p:cNvSpPr>
            <a:spLocks noGrp="1"/>
          </p:cNvSpPr>
          <p:nvPr>
            <p:ph type="sldNum" sz="quarter" idx="12"/>
          </p:nvPr>
        </p:nvSpPr>
        <p:spPr bwMode="auto"/>
        <p:txBody>
          <a:bodyPr/>
          <a:lstStyle/>
          <a:p>
            <a:pPr>
              <a:defRPr/>
            </a:pPr>
            <a:fld id="{27D1ABCD-3B54-B5E5-490E-29B5EEEA55E3}" type="slidenum">
              <a:rPr lang="en-US"/>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82559011" name="Title 1"/>
          <p:cNvSpPr>
            <a:spLocks noGrp="1"/>
          </p:cNvSpPr>
          <p:nvPr>
            <p:ph type="title"/>
          </p:nvPr>
        </p:nvSpPr>
        <p:spPr bwMode="auto"/>
        <p:txBody>
          <a:bodyPr/>
          <a:lstStyle/>
          <a:p>
            <a:pPr>
              <a:defRPr/>
            </a:pPr>
            <a:r>
              <a:rPr lang="en-US" sz="2600" b="1" i="0" u="none" strike="noStrike" cap="none" spc="0">
                <a:solidFill>
                  <a:srgbClr val="FF0000"/>
                </a:solidFill>
                <a:latin typeface="Times New Roman"/>
                <a:ea typeface="Times New Roman"/>
                <a:cs typeface="Times New Roman"/>
              </a:rPr>
              <a:t>         GraphRAG</a:t>
            </a:r>
            <a:endParaRPr sz="2600">
              <a:solidFill>
                <a:srgbClr val="FF0000"/>
              </a:solidFill>
            </a:endParaRPr>
          </a:p>
        </p:txBody>
      </p:sp>
      <p:pic>
        <p:nvPicPr>
          <p:cNvPr id="585666986" name="Picture 585666985"/>
          <p:cNvPicPr>
            <a:picLocks noChangeAspect="1"/>
          </p:cNvPicPr>
          <p:nvPr/>
        </p:nvPicPr>
        <p:blipFill rotWithShape="1">
          <a:blip r:embed="rId3"/>
          <a:stretch/>
        </p:blipFill>
        <p:spPr bwMode="auto">
          <a:xfrm>
            <a:off x="512534" y="1581829"/>
            <a:ext cx="11176785" cy="3030991"/>
          </a:xfrm>
          <a:prstGeom prst="rect">
            <a:avLst/>
          </a:prstGeom>
        </p:spPr>
      </p:pic>
      <p:sp>
        <p:nvSpPr>
          <p:cNvPr id="693104125" name="Slide Number Placeholder 5"/>
          <p:cNvSpPr>
            <a:spLocks noGrp="1"/>
          </p:cNvSpPr>
          <p:nvPr>
            <p:ph type="sldNum" sz="quarter" idx="12"/>
          </p:nvPr>
        </p:nvSpPr>
        <p:spPr bwMode="auto"/>
        <p:txBody>
          <a:bodyPr/>
          <a:lstStyle/>
          <a:p>
            <a:pPr>
              <a:defRPr/>
            </a:pPr>
            <a:fld id="{C51634E5-B5AF-6020-42EE-4236ED5E39C7}" type="slidenum">
              <a:rPr lang="en-US"/>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10325158" name="Title 1"/>
          <p:cNvSpPr>
            <a:spLocks noGrp="1"/>
          </p:cNvSpPr>
          <p:nvPr>
            <p:ph type="title"/>
          </p:nvPr>
        </p:nvSpPr>
        <p:spPr bwMode="auto"/>
        <p:txBody>
          <a:bodyPr/>
          <a:lstStyle/>
          <a:p>
            <a:pPr>
              <a:defRPr/>
            </a:pPr>
            <a:r>
              <a:rPr lang="en-US" sz="2600" b="1" i="0" u="none" strike="noStrike" cap="none" spc="0">
                <a:solidFill>
                  <a:srgbClr val="FF0000"/>
                </a:solidFill>
                <a:latin typeface="Times New Roman"/>
                <a:ea typeface="Times New Roman"/>
                <a:cs typeface="Times New Roman"/>
              </a:rPr>
              <a:t>         GraphRAG</a:t>
            </a:r>
            <a:endParaRPr sz="2600">
              <a:solidFill>
                <a:srgbClr val="FF0000"/>
              </a:solidFill>
            </a:endParaRPr>
          </a:p>
        </p:txBody>
      </p:sp>
      <p:pic>
        <p:nvPicPr>
          <p:cNvPr id="1245787997" name="Picture 1245787996"/>
          <p:cNvPicPr>
            <a:picLocks noChangeAspect="1"/>
          </p:cNvPicPr>
          <p:nvPr/>
        </p:nvPicPr>
        <p:blipFill rotWithShape="1">
          <a:blip r:embed="rId3"/>
          <a:stretch/>
        </p:blipFill>
        <p:spPr bwMode="auto">
          <a:xfrm>
            <a:off x="642369" y="1690687"/>
            <a:ext cx="10419491" cy="2990169"/>
          </a:xfrm>
          <a:prstGeom prst="rect">
            <a:avLst/>
          </a:prstGeom>
        </p:spPr>
      </p:pic>
      <p:sp>
        <p:nvSpPr>
          <p:cNvPr id="1631922165" name="Slide Number Placeholder 5"/>
          <p:cNvSpPr>
            <a:spLocks noGrp="1"/>
          </p:cNvSpPr>
          <p:nvPr>
            <p:ph type="sldNum" sz="quarter" idx="12"/>
          </p:nvPr>
        </p:nvSpPr>
        <p:spPr bwMode="auto"/>
        <p:txBody>
          <a:bodyPr/>
          <a:lstStyle/>
          <a:p>
            <a:pPr>
              <a:defRPr/>
            </a:pPr>
            <a:fld id="{CFFDBB48-7BC1-B9AA-56E8-C9D7D60D7CB3}" type="slidenum">
              <a:rPr lang="en-US"/>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81015146" name="Title 1"/>
          <p:cNvSpPr>
            <a:spLocks noGrp="1"/>
          </p:cNvSpPr>
          <p:nvPr>
            <p:ph type="title"/>
          </p:nvPr>
        </p:nvSpPr>
        <p:spPr bwMode="auto"/>
        <p:txBody>
          <a:bodyPr/>
          <a:lstStyle/>
          <a:p>
            <a:pPr>
              <a:defRPr/>
            </a:pPr>
            <a:r>
              <a:rPr lang="en-US" sz="2800" b="1" i="0" u="none" strike="noStrike" cap="none" spc="0">
                <a:solidFill>
                  <a:srgbClr val="FF0000"/>
                </a:solidFill>
                <a:latin typeface="Times New Roman"/>
                <a:ea typeface="Times New Roman"/>
                <a:cs typeface="Times New Roman"/>
              </a:rPr>
              <a:t>GraphRAG</a:t>
            </a:r>
            <a:endParaRPr sz="2800"/>
          </a:p>
        </p:txBody>
      </p:sp>
      <p:pic>
        <p:nvPicPr>
          <p:cNvPr id="813695987" name="Picture 813695986"/>
          <p:cNvPicPr>
            <a:picLocks noChangeAspect="1"/>
          </p:cNvPicPr>
          <p:nvPr/>
        </p:nvPicPr>
        <p:blipFill rotWithShape="1">
          <a:blip r:embed="rId3"/>
          <a:stretch/>
        </p:blipFill>
        <p:spPr bwMode="auto">
          <a:xfrm>
            <a:off x="576261" y="1690687"/>
            <a:ext cx="10672144" cy="3520847"/>
          </a:xfrm>
          <a:prstGeom prst="rect">
            <a:avLst/>
          </a:prstGeom>
        </p:spPr>
      </p:pic>
      <p:sp>
        <p:nvSpPr>
          <p:cNvPr id="1618997299" name="Slide Number Placeholder 5"/>
          <p:cNvSpPr>
            <a:spLocks noGrp="1"/>
          </p:cNvSpPr>
          <p:nvPr>
            <p:ph type="sldNum" sz="quarter" idx="12"/>
          </p:nvPr>
        </p:nvSpPr>
        <p:spPr bwMode="auto"/>
        <p:txBody>
          <a:bodyPr/>
          <a:lstStyle/>
          <a:p>
            <a:pPr>
              <a:defRPr/>
            </a:pPr>
            <a:fld id="{53574509-1DD8-5E6D-3E41-912B1D7F9DCA}" type="slidenum">
              <a:rPr lang="en-US"/>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51157534" name="Title 1"/>
          <p:cNvSpPr>
            <a:spLocks noGrp="1"/>
          </p:cNvSpPr>
          <p:nvPr>
            <p:ph type="title"/>
          </p:nvPr>
        </p:nvSpPr>
        <p:spPr bwMode="auto"/>
        <p:txBody>
          <a:bodyPr/>
          <a:lstStyle/>
          <a:p>
            <a:pPr>
              <a:defRPr/>
            </a:pPr>
            <a:r>
              <a:rPr lang="en-US" sz="2800" b="1" i="0" u="none" strike="noStrike" cap="none" spc="0">
                <a:solidFill>
                  <a:srgbClr val="FF0000"/>
                </a:solidFill>
                <a:latin typeface="Times New Roman"/>
                <a:ea typeface="Times New Roman"/>
                <a:cs typeface="Times New Roman"/>
              </a:rPr>
              <a:t>GraphRAG</a:t>
            </a:r>
            <a:r>
              <a:rPr lang="en-US" sz="2800" b="0" i="0" u="none" strike="noStrike" cap="none" spc="0">
                <a:solidFill>
                  <a:schemeClr val="tx1"/>
                </a:solidFill>
                <a:latin typeface="+mj-lt"/>
                <a:ea typeface="+mj-ea"/>
                <a:cs typeface="+mj-cs"/>
              </a:rPr>
              <a:t> – When to choose ?</a:t>
            </a:r>
            <a:endParaRPr sz="2800"/>
          </a:p>
        </p:txBody>
      </p:sp>
      <p:pic>
        <p:nvPicPr>
          <p:cNvPr id="1602769689" name="Picture 1602769688"/>
          <p:cNvPicPr>
            <a:picLocks noChangeAspect="1"/>
          </p:cNvPicPr>
          <p:nvPr/>
        </p:nvPicPr>
        <p:blipFill rotWithShape="1">
          <a:blip r:embed="rId3"/>
          <a:stretch/>
        </p:blipFill>
        <p:spPr bwMode="auto">
          <a:xfrm>
            <a:off x="511401" y="1690687"/>
            <a:ext cx="11562808" cy="1330097"/>
          </a:xfrm>
          <a:prstGeom prst="rect">
            <a:avLst/>
          </a:prstGeom>
        </p:spPr>
      </p:pic>
      <p:sp>
        <p:nvSpPr>
          <p:cNvPr id="85444224" name="TextBox 85444223"/>
          <p:cNvSpPr txBox="1"/>
          <p:nvPr/>
        </p:nvSpPr>
        <p:spPr bwMode="auto">
          <a:xfrm>
            <a:off x="4851716" y="4267880"/>
            <a:ext cx="3443785" cy="367168"/>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lang="en-US" b="1" i="0" u="none" strike="noStrike" cap="none" spc="0">
                <a:solidFill>
                  <a:srgbClr val="FF0000"/>
                </a:solidFill>
                <a:latin typeface="Times New Roman"/>
                <a:ea typeface="Times New Roman"/>
                <a:cs typeface="Times New Roman"/>
              </a:rPr>
              <a:t>GraphRAG</a:t>
            </a:r>
            <a:r>
              <a:rPr lang="en-US" b="0" i="0" u="none" strike="noStrike" cap="none" spc="0">
                <a:solidFill>
                  <a:schemeClr val="tx1"/>
                </a:solidFill>
                <a:latin typeface="Arial"/>
                <a:ea typeface="Arial"/>
                <a:cs typeface="Arial"/>
              </a:rPr>
              <a:t> – Gotchas</a:t>
            </a:r>
            <a:endParaRPr sz="2800"/>
          </a:p>
        </p:txBody>
      </p:sp>
      <p:pic>
        <p:nvPicPr>
          <p:cNvPr id="1852763659" name="Picture 1852763658"/>
          <p:cNvPicPr>
            <a:picLocks noChangeAspect="1"/>
          </p:cNvPicPr>
          <p:nvPr/>
        </p:nvPicPr>
        <p:blipFill rotWithShape="1">
          <a:blip r:embed="rId4"/>
          <a:stretch/>
        </p:blipFill>
        <p:spPr bwMode="auto">
          <a:xfrm>
            <a:off x="2548615" y="4929355"/>
            <a:ext cx="8667889" cy="1248287"/>
          </a:xfrm>
          <a:prstGeom prst="rect">
            <a:avLst/>
          </a:prstGeom>
        </p:spPr>
      </p:pic>
      <p:sp>
        <p:nvSpPr>
          <p:cNvPr id="667687794" name="Slide Number Placeholder 5"/>
          <p:cNvSpPr>
            <a:spLocks noGrp="1"/>
          </p:cNvSpPr>
          <p:nvPr>
            <p:ph type="sldNum" sz="quarter" idx="12"/>
          </p:nvPr>
        </p:nvSpPr>
        <p:spPr bwMode="auto"/>
        <p:txBody>
          <a:bodyPr/>
          <a:lstStyle/>
          <a:p>
            <a:pPr>
              <a:defRPr/>
            </a:pPr>
            <a:fld id="{CFD278C8-8E81-0D3C-4137-CBE0566A1E55}" type="slidenum">
              <a:rPr lang="en-US"/>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85876483" name="Title 1"/>
          <p:cNvSpPr>
            <a:spLocks noGrp="1"/>
          </p:cNvSpPr>
          <p:nvPr>
            <p:ph type="title"/>
          </p:nvPr>
        </p:nvSpPr>
        <p:spPr bwMode="auto"/>
        <p:txBody>
          <a:bodyPr/>
          <a:lstStyle/>
          <a:p>
            <a:pPr>
              <a:defRPr/>
            </a:pPr>
            <a:r>
              <a:t>Dia</a:t>
            </a:r>
          </a:p>
        </p:txBody>
      </p:sp>
      <p:pic>
        <p:nvPicPr>
          <p:cNvPr id="919146293" name="Picture 919146292"/>
          <p:cNvPicPr>
            <a:picLocks noChangeAspect="1"/>
          </p:cNvPicPr>
          <p:nvPr/>
        </p:nvPicPr>
        <p:blipFill rotWithShape="1">
          <a:blip r:embed="rId3"/>
          <a:stretch/>
        </p:blipFill>
        <p:spPr bwMode="auto">
          <a:xfrm>
            <a:off x="2069678" y="-30851"/>
            <a:ext cx="8654142" cy="6837257"/>
          </a:xfrm>
          <a:prstGeom prst="rect">
            <a:avLst/>
          </a:prstGeom>
        </p:spPr>
      </p:pic>
      <p:sp>
        <p:nvSpPr>
          <p:cNvPr id="1487512415" name="Slide Number Placeholder 5"/>
          <p:cNvSpPr>
            <a:spLocks noGrp="1"/>
          </p:cNvSpPr>
          <p:nvPr>
            <p:ph type="sldNum" sz="quarter" idx="12"/>
          </p:nvPr>
        </p:nvSpPr>
        <p:spPr bwMode="auto"/>
        <p:txBody>
          <a:bodyPr/>
          <a:lstStyle/>
          <a:p>
            <a:pPr>
              <a:defRPr/>
            </a:pPr>
            <a:fld id="{DD8AC5EB-8982-EACC-5228-0FD9F109CA2D}" type="slidenum">
              <a:rPr lang="en-US"/>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0237063" name="Title 1"/>
          <p:cNvSpPr>
            <a:spLocks noGrp="1"/>
          </p:cNvSpPr>
          <p:nvPr>
            <p:ph type="title"/>
          </p:nvPr>
        </p:nvSpPr>
        <p:spPr bwMode="auto"/>
        <p:txBody>
          <a:bodyPr/>
          <a:lstStyle/>
          <a:p>
            <a:pPr>
              <a:defRPr/>
            </a:pPr>
            <a:r>
              <a:rPr sz="2800"/>
              <a:t>Comparison</a:t>
            </a:r>
          </a:p>
        </p:txBody>
      </p:sp>
      <p:sp>
        <p:nvSpPr>
          <p:cNvPr id="304455883" name="Slide Number Placeholder 5"/>
          <p:cNvSpPr>
            <a:spLocks noGrp="1"/>
          </p:cNvSpPr>
          <p:nvPr>
            <p:ph type="sldNum" sz="quarter" idx="12"/>
          </p:nvPr>
        </p:nvSpPr>
        <p:spPr bwMode="auto"/>
        <p:txBody>
          <a:bodyPr/>
          <a:lstStyle/>
          <a:p>
            <a:pPr>
              <a:defRPr/>
            </a:pPr>
            <a:fld id="{57056443-C781-3B8C-9915-C961846E811C}" type="slidenum">
              <a:rPr lang="en-US"/>
              <a:t>167</a:t>
            </a:fld>
            <a:endParaRPr lang="en-US"/>
          </a:p>
        </p:txBody>
      </p:sp>
      <p:pic>
        <p:nvPicPr>
          <p:cNvPr id="2142948085" name="Picture 2142948084"/>
          <p:cNvPicPr>
            <a:picLocks noChangeAspect="1"/>
          </p:cNvPicPr>
          <p:nvPr/>
        </p:nvPicPr>
        <p:blipFill rotWithShape="1">
          <a:blip r:embed="rId3"/>
          <a:stretch/>
        </p:blipFill>
        <p:spPr bwMode="auto">
          <a:xfrm>
            <a:off x="914226" y="1529832"/>
            <a:ext cx="8739432" cy="1284854"/>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1759160" name="Title 1"/>
          <p:cNvSpPr>
            <a:spLocks noGrp="1"/>
          </p:cNvSpPr>
          <p:nvPr>
            <p:ph type="title"/>
          </p:nvPr>
        </p:nvSpPr>
        <p:spPr bwMode="auto">
          <a:xfrm>
            <a:off x="740004" y="119635"/>
            <a:ext cx="10515600" cy="518637"/>
          </a:xfrm>
        </p:spPr>
        <p:txBody>
          <a:bodyPr/>
          <a:lstStyle/>
          <a:p>
            <a:pPr>
              <a:defRPr/>
            </a:pPr>
            <a:r>
              <a:rPr sz="1800" b="1" i="0" u="none">
                <a:solidFill>
                  <a:srgbClr val="000000"/>
                </a:solidFill>
                <a:latin typeface="Arial"/>
                <a:ea typeface="Arial"/>
                <a:cs typeface="Arial"/>
              </a:rPr>
              <a:t>Faiss (Facebook AI Similarity Search)</a:t>
            </a:r>
            <a:endParaRPr sz="9000" b="1"/>
          </a:p>
        </p:txBody>
      </p:sp>
      <p:sp>
        <p:nvSpPr>
          <p:cNvPr id="1263280642" name="Slide Number Placeholder 5"/>
          <p:cNvSpPr>
            <a:spLocks noGrp="1"/>
          </p:cNvSpPr>
          <p:nvPr>
            <p:ph type="sldNum" sz="quarter" idx="12"/>
          </p:nvPr>
        </p:nvSpPr>
        <p:spPr bwMode="auto"/>
        <p:txBody>
          <a:bodyPr/>
          <a:lstStyle/>
          <a:p>
            <a:pPr>
              <a:defRPr/>
            </a:pPr>
            <a:fld id="{08B47DD3-5F61-A536-430A-4217605A1F1C}" type="slidenum">
              <a:rPr lang="en-US"/>
              <a:t>168</a:t>
            </a:fld>
            <a:endParaRPr lang="en-US"/>
          </a:p>
        </p:txBody>
      </p:sp>
      <p:pic>
        <p:nvPicPr>
          <p:cNvPr id="2126670339" name="Picture 2126670338"/>
          <p:cNvPicPr>
            <a:picLocks noChangeAspect="1"/>
          </p:cNvPicPr>
          <p:nvPr/>
        </p:nvPicPr>
        <p:blipFill rotWithShape="1">
          <a:blip r:embed="rId3"/>
          <a:stretch/>
        </p:blipFill>
        <p:spPr bwMode="auto">
          <a:xfrm>
            <a:off x="3541286" y="846203"/>
            <a:ext cx="7815559" cy="5584128"/>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82986720" name="Slide Number Placeholder 5"/>
          <p:cNvSpPr>
            <a:spLocks noGrp="1"/>
          </p:cNvSpPr>
          <p:nvPr>
            <p:ph type="sldNum" sz="quarter" idx="12"/>
          </p:nvPr>
        </p:nvSpPr>
        <p:spPr bwMode="auto"/>
        <p:txBody>
          <a:bodyPr/>
          <a:lstStyle/>
          <a:p>
            <a:pPr>
              <a:defRPr/>
            </a:pPr>
            <a:fld id="{9DE29BAA-9788-A868-713A-DB3D131F14B7}" type="slidenum">
              <a:rPr lang="en-US"/>
              <a:t>169</a:t>
            </a:fld>
            <a:endParaRPr lang="en-US"/>
          </a:p>
        </p:txBody>
      </p:sp>
      <p:pic>
        <p:nvPicPr>
          <p:cNvPr id="1495464893" name="Picture 1495464892"/>
          <p:cNvPicPr>
            <a:picLocks noChangeAspect="1"/>
          </p:cNvPicPr>
          <p:nvPr/>
        </p:nvPicPr>
        <p:blipFill rotWithShape="1">
          <a:blip r:embed="rId3"/>
          <a:stretch/>
        </p:blipFill>
        <p:spPr bwMode="auto">
          <a:xfrm>
            <a:off x="874948" y="679884"/>
            <a:ext cx="10572530" cy="52939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33871563" name="Title 1"/>
          <p:cNvSpPr>
            <a:spLocks noGrp="1"/>
          </p:cNvSpPr>
          <p:nvPr>
            <p:ph type="title"/>
          </p:nvPr>
        </p:nvSpPr>
        <p:spPr bwMode="auto"/>
        <p:txBody>
          <a:bodyPr/>
          <a:lstStyle/>
          <a:p>
            <a:pPr>
              <a:defRPr/>
            </a:pPr>
            <a:r>
              <a:rPr lang="en-US" sz="2800" b="1" i="0" u="none" strike="noStrike" cap="none" spc="0">
                <a:solidFill>
                  <a:srgbClr val="00B050"/>
                </a:solidFill>
                <a:latin typeface="Times New Roman"/>
                <a:ea typeface="Times New Roman"/>
                <a:cs typeface="Times New Roman"/>
              </a:rPr>
              <a:t>Variational auto encoders (VAEs)</a:t>
            </a:r>
            <a:endParaRPr sz="2800">
              <a:solidFill>
                <a:srgbClr val="00B050"/>
              </a:solidFill>
            </a:endParaRPr>
          </a:p>
        </p:txBody>
      </p:sp>
      <p:pic>
        <p:nvPicPr>
          <p:cNvPr id="2146226885" name="Picture 2146226884"/>
          <p:cNvPicPr>
            <a:picLocks noChangeAspect="1"/>
          </p:cNvPicPr>
          <p:nvPr/>
        </p:nvPicPr>
        <p:blipFill rotWithShape="1">
          <a:blip r:embed="rId3"/>
          <a:stretch/>
        </p:blipFill>
        <p:spPr bwMode="auto">
          <a:xfrm>
            <a:off x="322426" y="1651880"/>
            <a:ext cx="11547146" cy="3554239"/>
          </a:xfrm>
          <a:prstGeom prst="rect">
            <a:avLst/>
          </a:prstGeom>
        </p:spPr>
      </p:pic>
      <p:sp>
        <p:nvSpPr>
          <p:cNvPr id="646630581" name="Slide Number Placeholder 5"/>
          <p:cNvSpPr>
            <a:spLocks noGrp="1"/>
          </p:cNvSpPr>
          <p:nvPr>
            <p:ph type="sldNum" sz="quarter" idx="12"/>
          </p:nvPr>
        </p:nvSpPr>
        <p:spPr bwMode="auto"/>
        <p:txBody>
          <a:bodyPr/>
          <a:lstStyle/>
          <a:p>
            <a:pPr>
              <a:defRPr/>
            </a:pPr>
            <a:fld id="{47D64F05-F13A-27C2-681A-D98B221E57EA}" type="slidenum">
              <a:rPr lang="en-US"/>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3395159" name="Title 1"/>
          <p:cNvSpPr>
            <a:spLocks noGrp="1"/>
          </p:cNvSpPr>
          <p:nvPr>
            <p:ph type="title"/>
          </p:nvPr>
        </p:nvSpPr>
        <p:spPr bwMode="auto"/>
        <p:txBody>
          <a:bodyPr/>
          <a:lstStyle/>
          <a:p>
            <a:pPr>
              <a:defRPr/>
            </a:pPr>
            <a:r>
              <a:rPr sz="2600"/>
              <a:t>Chroma</a:t>
            </a:r>
          </a:p>
        </p:txBody>
      </p:sp>
      <p:sp>
        <p:nvSpPr>
          <p:cNvPr id="749977432" name="Slide Number Placeholder 5"/>
          <p:cNvSpPr>
            <a:spLocks noGrp="1"/>
          </p:cNvSpPr>
          <p:nvPr>
            <p:ph type="sldNum" sz="quarter" idx="12"/>
          </p:nvPr>
        </p:nvSpPr>
        <p:spPr bwMode="auto"/>
        <p:txBody>
          <a:bodyPr/>
          <a:lstStyle/>
          <a:p>
            <a:pPr>
              <a:defRPr/>
            </a:pPr>
            <a:fld id="{172ECF9A-7F80-37AD-D727-CDBD8C287A83}" type="slidenum">
              <a:rPr lang="en-US"/>
              <a:t>170</a:t>
            </a:fld>
            <a:endParaRPr lang="en-US"/>
          </a:p>
        </p:txBody>
      </p:sp>
      <p:pic>
        <p:nvPicPr>
          <p:cNvPr id="2138193427" name="Picture 2138193426"/>
          <p:cNvPicPr>
            <a:picLocks noChangeAspect="1"/>
          </p:cNvPicPr>
          <p:nvPr/>
        </p:nvPicPr>
        <p:blipFill rotWithShape="1">
          <a:blip r:embed="rId3"/>
          <a:stretch/>
        </p:blipFill>
        <p:spPr bwMode="auto">
          <a:xfrm>
            <a:off x="2750489" y="579355"/>
            <a:ext cx="7974463" cy="5833374"/>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47827424" name="Title 1"/>
          <p:cNvSpPr>
            <a:spLocks noGrp="1"/>
          </p:cNvSpPr>
          <p:nvPr>
            <p:ph type="title"/>
          </p:nvPr>
        </p:nvSpPr>
        <p:spPr bwMode="auto"/>
        <p:txBody>
          <a:bodyPr/>
          <a:lstStyle/>
          <a:p>
            <a:pPr>
              <a:defRPr/>
            </a:pPr>
            <a:r>
              <a:t>RAG Labs</a:t>
            </a:r>
          </a:p>
        </p:txBody>
      </p:sp>
      <p:sp>
        <p:nvSpPr>
          <p:cNvPr id="362590251" name="Content Placeholder 2"/>
          <p:cNvSpPr>
            <a:spLocks noGrp="1"/>
          </p:cNvSpPr>
          <p:nvPr>
            <p:ph idx="1"/>
          </p:nvPr>
        </p:nvSpPr>
        <p:spPr bwMode="auto"/>
        <p:txBody>
          <a:bodyPr/>
          <a:lstStyle/>
          <a:p>
            <a:pPr marL="0" indent="0">
              <a:buFont typeface="Arial"/>
              <a:buNone/>
              <a:defRPr/>
            </a:pPr>
            <a:r>
              <a:rPr sz="1600">
                <a:solidFill>
                  <a:schemeClr val="accent1"/>
                </a:solidFill>
                <a:latin typeface="SF Pro Text"/>
                <a:ea typeface="SF Pro Text"/>
                <a:cs typeface="SF Pro Text"/>
              </a:rPr>
              <a:t>Refer - </a:t>
            </a:r>
            <a:r>
              <a:rPr sz="1600" u="sng">
                <a:solidFill>
                  <a:schemeClr val="accent1"/>
                </a:solidFill>
                <a:latin typeface="SF Pro Text"/>
                <a:ea typeface="SF Pro Text"/>
                <a:cs typeface="SF Pro Text"/>
                <a:hlinkClick r:id="rId3" tooltip="RAG_use_case.tgz"/>
              </a:rPr>
              <a:t>RAG_use_case.tgz</a:t>
            </a:r>
            <a:r>
              <a:rPr sz="1600">
                <a:solidFill>
                  <a:schemeClr val="accent1"/>
                </a:solidFill>
                <a:latin typeface="SF Pro Text"/>
                <a:ea typeface="SF Pro Text"/>
                <a:cs typeface="SF Pro Text"/>
              </a:rPr>
              <a:t> &amp; </a:t>
            </a:r>
            <a:r>
              <a:rPr sz="1600" b="0" i="0" u="none">
                <a:solidFill>
                  <a:schemeClr val="accent1"/>
                </a:solidFill>
                <a:latin typeface="SF Pro Text"/>
                <a:ea typeface="SF Pro Text"/>
                <a:cs typeface="SF Pro Text"/>
              </a:rPr>
              <a:t>RAG_use_case_2.0.tgz</a:t>
            </a:r>
            <a:br>
              <a:rPr sz="1600" b="0" i="0" u="none">
                <a:solidFill>
                  <a:schemeClr val="accent1"/>
                </a:solidFill>
                <a:latin typeface="SF Pro Text"/>
                <a:ea typeface="SF Pro Text"/>
                <a:cs typeface="SF Pro Text"/>
              </a:rPr>
            </a:br>
            <a:endParaRPr sz="1600">
              <a:solidFill>
                <a:schemeClr val="accent1"/>
              </a:solidFill>
              <a:latin typeface="SF Pro Text"/>
              <a:cs typeface="SF Pro Text"/>
            </a:endParaRPr>
          </a:p>
        </p:txBody>
      </p:sp>
      <p:sp>
        <p:nvSpPr>
          <p:cNvPr id="968159240" name="Slide Number Placeholder 5"/>
          <p:cNvSpPr>
            <a:spLocks noGrp="1"/>
          </p:cNvSpPr>
          <p:nvPr>
            <p:ph type="sldNum" sz="quarter" idx="12"/>
          </p:nvPr>
        </p:nvSpPr>
        <p:spPr bwMode="auto"/>
        <p:txBody>
          <a:bodyPr/>
          <a:lstStyle/>
          <a:p>
            <a:pPr>
              <a:defRPr/>
            </a:pPr>
            <a:fld id="{02CD8ED0-6C7D-CECC-AFED-73A5A4E56104}" type="slidenum">
              <a:rPr lang="en-US"/>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74986153" name="Title 1"/>
          <p:cNvSpPr>
            <a:spLocks noGrp="1"/>
          </p:cNvSpPr>
          <p:nvPr>
            <p:ph type="title"/>
          </p:nvPr>
        </p:nvSpPr>
        <p:spPr bwMode="auto"/>
        <p:txBody>
          <a:bodyPr/>
          <a:lstStyle/>
          <a:p>
            <a:pPr>
              <a:defRPr/>
            </a:pPr>
            <a:r>
              <a:t>Ai Agents</a:t>
            </a:r>
          </a:p>
        </p:txBody>
      </p:sp>
      <p:sp>
        <p:nvSpPr>
          <p:cNvPr id="384612292" name="Content Placeholder 2"/>
          <p:cNvSpPr>
            <a:spLocks noGrp="1"/>
          </p:cNvSpPr>
          <p:nvPr>
            <p:ph idx="1"/>
          </p:nvPr>
        </p:nvSpPr>
        <p:spPr bwMode="auto">
          <a:xfrm>
            <a:off x="1028700" y="1690687"/>
            <a:ext cx="10515600" cy="4608739"/>
          </a:xfrm>
        </p:spPr>
        <p:txBody>
          <a:bodyPr vertOverflow="overflow" horzOverflow="overflow" vert="horz" wrap="square" lIns="91440" tIns="45720" rIns="91440" bIns="45720" numCol="1" spcCol="0" rtlCol="0" fromWordArt="0" anchor="t" anchorCtr="0" forceAA="0" compatLnSpc="0">
            <a:normAutofit fontScale="95000" lnSpcReduction="1000"/>
          </a:bodyPr>
          <a:lstStyle/>
          <a:p>
            <a:pPr marL="0" indent="0">
              <a:buFont typeface="Arial"/>
              <a:buNone/>
              <a:defRPr/>
            </a:pPr>
            <a:r>
              <a:rPr sz="2000" b="0" i="0" u="none">
                <a:solidFill>
                  <a:srgbClr val="000000"/>
                </a:solidFill>
                <a:latin typeface="SF Pro Display"/>
                <a:ea typeface="SF Pro Display"/>
                <a:cs typeface="SF Pro Display"/>
              </a:rPr>
              <a:t>AI agents are software programs that </a:t>
            </a:r>
            <a:r>
              <a:rPr sz="2000" b="1" i="0" u="none">
                <a:solidFill>
                  <a:srgbClr val="000000"/>
                </a:solidFill>
                <a:latin typeface="SF Pro Display"/>
                <a:ea typeface="SF Pro Display"/>
                <a:cs typeface="SF Pro Display"/>
              </a:rPr>
              <a:t>perceive</a:t>
            </a:r>
            <a:r>
              <a:rPr sz="2000" b="0" i="0" u="none">
                <a:solidFill>
                  <a:srgbClr val="000000"/>
                </a:solidFill>
                <a:latin typeface="SF Pro Display"/>
                <a:ea typeface="SF Pro Display"/>
                <a:cs typeface="SF Pro Display"/>
              </a:rPr>
              <a:t>, </a:t>
            </a:r>
            <a:r>
              <a:rPr sz="2000" b="1" i="0" u="none">
                <a:solidFill>
                  <a:srgbClr val="000000"/>
                </a:solidFill>
                <a:latin typeface="SF Pro Display"/>
                <a:ea typeface="SF Pro Display"/>
                <a:cs typeface="SF Pro Display"/>
              </a:rPr>
              <a:t>reason</a:t>
            </a:r>
            <a:r>
              <a:rPr sz="2000" b="0" i="0" u="none">
                <a:solidFill>
                  <a:srgbClr val="000000"/>
                </a:solidFill>
                <a:latin typeface="SF Pro Display"/>
                <a:ea typeface="SF Pro Display"/>
                <a:cs typeface="SF Pro Display"/>
              </a:rPr>
              <a:t>, and </a:t>
            </a:r>
            <a:r>
              <a:rPr sz="2000" b="1" i="0" u="none">
                <a:solidFill>
                  <a:srgbClr val="000000"/>
                </a:solidFill>
                <a:latin typeface="SF Pro Display"/>
                <a:ea typeface="SF Pro Display"/>
                <a:cs typeface="SF Pro Display"/>
              </a:rPr>
              <a:t>act</a:t>
            </a:r>
            <a:r>
              <a:rPr sz="2000" b="0" i="0" u="none">
                <a:solidFill>
                  <a:srgbClr val="000000"/>
                </a:solidFill>
                <a:latin typeface="SF Pro Display"/>
                <a:ea typeface="SF Pro Display"/>
                <a:cs typeface="SF Pro Display"/>
              </a:rPr>
              <a:t> toward a goal—often by calling tools/APIs—not just chatting.</a:t>
            </a:r>
            <a:endParaRPr sz="2200">
              <a:latin typeface="SF Pro Display"/>
              <a:cs typeface="SF Pro Display"/>
            </a:endParaRPr>
          </a:p>
          <a:p>
            <a:pPr>
              <a:defRPr/>
            </a:pPr>
            <a:r>
              <a:rPr sz="2000" b="1" i="0" u="none">
                <a:solidFill>
                  <a:srgbClr val="000000"/>
                </a:solidFill>
                <a:highlight>
                  <a:srgbClr val="FFFF00"/>
                </a:highlight>
                <a:latin typeface="SF Pro Display"/>
                <a:ea typeface="SF Pro Display"/>
                <a:cs typeface="SF Pro Display"/>
              </a:rPr>
              <a:t>Sense</a:t>
            </a:r>
            <a:r>
              <a:rPr sz="2000" b="0" i="0" u="none">
                <a:solidFill>
                  <a:srgbClr val="000000"/>
                </a:solidFill>
                <a:highlight>
                  <a:srgbClr val="FFFF00"/>
                </a:highlight>
                <a:latin typeface="SF Pro Display"/>
                <a:ea typeface="SF Pro Display"/>
                <a:cs typeface="SF Pro Display"/>
              </a:rPr>
              <a:t>: read inputs (text, files, logs, APIs, sensors)</a:t>
            </a:r>
            <a:endParaRPr sz="2200">
              <a:highlight>
                <a:srgbClr val="FFFF00"/>
              </a:highlight>
              <a:latin typeface="SF Pro Display"/>
              <a:cs typeface="SF Pro Display"/>
            </a:endParaRPr>
          </a:p>
          <a:p>
            <a:pPr>
              <a:defRPr/>
            </a:pPr>
            <a:r>
              <a:rPr sz="2000" b="1" i="0" u="none">
                <a:solidFill>
                  <a:srgbClr val="000000"/>
                </a:solidFill>
                <a:highlight>
                  <a:srgbClr val="FFFF00"/>
                </a:highlight>
                <a:latin typeface="SF Pro Display"/>
                <a:ea typeface="SF Pro Display"/>
                <a:cs typeface="SF Pro Display"/>
              </a:rPr>
              <a:t>Think</a:t>
            </a:r>
            <a:r>
              <a:rPr sz="2000" b="0" i="0" u="none">
                <a:solidFill>
                  <a:srgbClr val="000000"/>
                </a:solidFill>
                <a:highlight>
                  <a:srgbClr val="FFFF00"/>
                </a:highlight>
                <a:latin typeface="SF Pro Display"/>
                <a:ea typeface="SF Pro Display"/>
                <a:cs typeface="SF Pro Display"/>
              </a:rPr>
              <a:t>: plan steps (reasoning, memory, rules)</a:t>
            </a:r>
            <a:endParaRPr sz="2200">
              <a:highlight>
                <a:srgbClr val="FFFF00"/>
              </a:highlight>
              <a:latin typeface="SF Pro Display"/>
              <a:cs typeface="SF Pro Display"/>
            </a:endParaRPr>
          </a:p>
          <a:p>
            <a:pPr>
              <a:defRPr/>
            </a:pPr>
            <a:r>
              <a:rPr sz="2000" b="1" i="0" u="none">
                <a:solidFill>
                  <a:srgbClr val="000000"/>
                </a:solidFill>
                <a:highlight>
                  <a:srgbClr val="FFFF00"/>
                </a:highlight>
                <a:latin typeface="SF Pro Display"/>
                <a:ea typeface="SF Pro Display"/>
                <a:cs typeface="SF Pro Display"/>
              </a:rPr>
              <a:t>Act</a:t>
            </a:r>
            <a:r>
              <a:rPr sz="2000" b="0" i="0" u="none">
                <a:solidFill>
                  <a:srgbClr val="000000"/>
                </a:solidFill>
                <a:highlight>
                  <a:srgbClr val="FFFF00"/>
                </a:highlight>
                <a:latin typeface="SF Pro Display"/>
                <a:ea typeface="SF Pro Display"/>
                <a:cs typeface="SF Pro Display"/>
              </a:rPr>
              <a:t>: take actions (call tools, write to DBs, trigger workflows)</a:t>
            </a:r>
            <a:endParaRPr sz="2200">
              <a:highlight>
                <a:srgbClr val="FFFF00"/>
              </a:highlight>
              <a:latin typeface="SF Pro Display"/>
              <a:cs typeface="SF Pro Display"/>
            </a:endParaRPr>
          </a:p>
          <a:p>
            <a:pPr>
              <a:defRPr/>
            </a:pPr>
            <a:r>
              <a:rPr sz="2000" b="1" i="0" u="none">
                <a:solidFill>
                  <a:srgbClr val="000000"/>
                </a:solidFill>
                <a:highlight>
                  <a:srgbClr val="FFFF00"/>
                </a:highlight>
                <a:latin typeface="SF Pro Display"/>
                <a:ea typeface="SF Pro Display"/>
                <a:cs typeface="SF Pro Display"/>
              </a:rPr>
              <a:t>Learn</a:t>
            </a:r>
            <a:r>
              <a:rPr sz="2000" b="0" i="0" u="none">
                <a:solidFill>
                  <a:srgbClr val="000000"/>
                </a:solidFill>
                <a:highlight>
                  <a:srgbClr val="FFFF00"/>
                </a:highlight>
                <a:latin typeface="SF Pro Display"/>
                <a:ea typeface="SF Pro Display"/>
                <a:cs typeface="SF Pro Display"/>
              </a:rPr>
              <a:t> (optional): improve via feedback</a:t>
            </a:r>
            <a:endParaRPr sz="2200">
              <a:latin typeface="SF Pro Display"/>
              <a:cs typeface="SF Pro Display"/>
            </a:endParaRPr>
          </a:p>
          <a:p>
            <a:pPr marL="0" indent="0">
              <a:buFont typeface="Arial"/>
              <a:buNone/>
              <a:defRPr/>
            </a:pPr>
            <a:endParaRPr sz="2200">
              <a:latin typeface="SF Pro Display"/>
              <a:cs typeface="SF Pro Display"/>
            </a:endParaRPr>
          </a:p>
          <a:p>
            <a:pPr marL="0" indent="0">
              <a:buFont typeface="Arial"/>
              <a:buNone/>
              <a:defRPr/>
            </a:pPr>
            <a:r>
              <a:rPr sz="2000" b="0" i="0" u="none">
                <a:solidFill>
                  <a:srgbClr val="000000"/>
                </a:solidFill>
                <a:latin typeface="SF Pro Display"/>
                <a:ea typeface="SF Pro Display"/>
                <a:cs typeface="SF Pro Display"/>
              </a:rPr>
              <a:t>AI agents solve complex tasks across enterprise applications,  including software design, IT automation, code generation and  conversational assistance. </a:t>
            </a:r>
            <a:endParaRPr sz="2200" b="0" i="0" u="none">
              <a:solidFill>
                <a:srgbClr val="000000"/>
              </a:solidFill>
              <a:latin typeface="SF Pro Display"/>
              <a:cs typeface="SF Pro Display"/>
            </a:endParaRPr>
          </a:p>
          <a:p>
            <a:pPr marL="0" indent="0">
              <a:buFont typeface="Arial"/>
              <a:buNone/>
              <a:defRPr/>
            </a:pPr>
            <a:r>
              <a:rPr sz="2000" b="0" i="0" u="none">
                <a:solidFill>
                  <a:srgbClr val="000000"/>
                </a:solidFill>
                <a:latin typeface="SF Pro Display"/>
                <a:ea typeface="SF Pro Display"/>
                <a:cs typeface="SF Pro Display"/>
              </a:rPr>
              <a:t>They use the advanced natural language  processing techniques of large language models (LLMs) to comprehend and  respond to user inputs step-by-step and determine when to call on  external tools.</a:t>
            </a:r>
            <a:endParaRPr sz="2200">
              <a:latin typeface="SF Pro Display"/>
              <a:cs typeface="SF Pro Display"/>
            </a:endParaRPr>
          </a:p>
          <a:p>
            <a:pPr marL="0" indent="0">
              <a:buFont typeface="Arial"/>
              <a:buNone/>
              <a:defRPr/>
            </a:pPr>
            <a:endParaRPr sz="2200">
              <a:latin typeface="SF Pro Display"/>
              <a:cs typeface="SF Pro Display"/>
            </a:endParaRPr>
          </a:p>
        </p:txBody>
      </p:sp>
      <p:sp>
        <p:nvSpPr>
          <p:cNvPr id="1157705165" name="Slide Number Placeholder 5"/>
          <p:cNvSpPr>
            <a:spLocks noGrp="1"/>
          </p:cNvSpPr>
          <p:nvPr>
            <p:ph type="sldNum" sz="quarter" idx="12"/>
          </p:nvPr>
        </p:nvSpPr>
        <p:spPr bwMode="auto"/>
        <p:txBody>
          <a:bodyPr/>
          <a:lstStyle/>
          <a:p>
            <a:pPr>
              <a:defRPr/>
            </a:pPr>
            <a:fld id="{3749ECC1-C285-0B76-C445-898A8DACEE18}" type="slidenum">
              <a:rPr lang="en-US"/>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31790997" name="Title 1"/>
          <p:cNvSpPr>
            <a:spLocks noGrp="1"/>
          </p:cNvSpPr>
          <p:nvPr>
            <p:ph type="title"/>
          </p:nvPr>
        </p:nvSpPr>
        <p:spPr bwMode="auto"/>
        <p:txBody>
          <a:bodyPr/>
          <a:lstStyle/>
          <a:p>
            <a:pPr>
              <a:defRPr/>
            </a:pPr>
            <a:r>
              <a:rPr lang="en-US" sz="4400" b="0" i="0" u="none" strike="noStrike" cap="none" spc="0">
                <a:solidFill>
                  <a:schemeClr val="tx1"/>
                </a:solidFill>
                <a:latin typeface="+mj-lt"/>
                <a:ea typeface="+mj-ea"/>
                <a:cs typeface="+mj-cs"/>
              </a:rPr>
              <a:t>Ai Agents</a:t>
            </a:r>
            <a:endParaRPr sz="4400"/>
          </a:p>
        </p:txBody>
      </p:sp>
      <p:sp>
        <p:nvSpPr>
          <p:cNvPr id="2053764374"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Common Types</a:t>
            </a:r>
            <a:endParaRPr sz="2200">
              <a:latin typeface="SF Pro Display"/>
              <a:cs typeface="SF Pro Display"/>
            </a:endParaRPr>
          </a:p>
          <a:p>
            <a:pPr>
              <a:defRPr/>
            </a:pPr>
            <a:r>
              <a:rPr sz="2200" b="1" i="0" u="none">
                <a:solidFill>
                  <a:srgbClr val="000000"/>
                </a:solidFill>
                <a:latin typeface="SF Pro Display"/>
                <a:ea typeface="SF Pro Display"/>
                <a:cs typeface="SF Pro Display"/>
              </a:rPr>
              <a:t>Task bots</a:t>
            </a:r>
            <a:r>
              <a:rPr sz="2200" b="0" i="0" u="none">
                <a:solidFill>
                  <a:srgbClr val="000000"/>
                </a:solidFill>
                <a:latin typeface="SF Pro Display"/>
                <a:ea typeface="SF Pro Display"/>
                <a:cs typeface="SF Pro Display"/>
              </a:rPr>
              <a:t>: single job (summarize a PDF, extract fields).</a:t>
            </a:r>
            <a:endParaRPr sz="2200">
              <a:latin typeface="SF Pro Display"/>
              <a:cs typeface="SF Pro Display"/>
            </a:endParaRPr>
          </a:p>
          <a:p>
            <a:pPr>
              <a:defRPr/>
            </a:pPr>
            <a:r>
              <a:rPr sz="2200" b="1" i="0" u="none">
                <a:solidFill>
                  <a:srgbClr val="000000"/>
                </a:solidFill>
                <a:latin typeface="SF Pro Display"/>
                <a:ea typeface="SF Pro Display"/>
                <a:cs typeface="SF Pro Display"/>
              </a:rPr>
              <a:t>Tool-using agents</a:t>
            </a:r>
            <a:r>
              <a:rPr sz="2200" b="0" i="0" u="none">
                <a:solidFill>
                  <a:srgbClr val="000000"/>
                </a:solidFill>
                <a:latin typeface="SF Pro Display"/>
                <a:ea typeface="SF Pro Display"/>
                <a:cs typeface="SF Pro Display"/>
              </a:rPr>
              <a:t>: call APIs/DBs (search → analyze → email result).</a:t>
            </a:r>
            <a:endParaRPr sz="2200">
              <a:latin typeface="SF Pro Display"/>
              <a:cs typeface="SF Pro Display"/>
            </a:endParaRPr>
          </a:p>
          <a:p>
            <a:pPr>
              <a:defRPr/>
            </a:pPr>
            <a:r>
              <a:rPr sz="2200" b="1" i="0" u="none">
                <a:solidFill>
                  <a:srgbClr val="000000"/>
                </a:solidFill>
                <a:latin typeface="SF Pro Display"/>
                <a:ea typeface="SF Pro Display"/>
                <a:cs typeface="SF Pro Display"/>
              </a:rPr>
              <a:t>Multi-agent systems</a:t>
            </a:r>
            <a:r>
              <a:rPr sz="2200" b="0" i="0" u="none">
                <a:solidFill>
                  <a:srgbClr val="000000"/>
                </a:solidFill>
                <a:latin typeface="SF Pro Display"/>
                <a:ea typeface="SF Pro Display"/>
                <a:cs typeface="SF Pro Display"/>
              </a:rPr>
              <a:t>: specialists that collaborate (planner + coder + tester).</a:t>
            </a:r>
            <a:endParaRPr sz="2200">
              <a:latin typeface="SF Pro Display"/>
              <a:cs typeface="SF Pro Display"/>
            </a:endParaRPr>
          </a:p>
          <a:p>
            <a:pPr>
              <a:defRPr/>
            </a:pPr>
            <a:r>
              <a:rPr sz="2200" b="1" i="0" u="none">
                <a:solidFill>
                  <a:srgbClr val="000000"/>
                </a:solidFill>
                <a:latin typeface="SF Pro Display"/>
                <a:ea typeface="SF Pro Display"/>
                <a:cs typeface="SF Pro Display"/>
              </a:rPr>
              <a:t>Autonomous loops</a:t>
            </a:r>
            <a:r>
              <a:rPr sz="2200" b="0" i="0" u="none">
                <a:solidFill>
                  <a:srgbClr val="000000"/>
                </a:solidFill>
                <a:latin typeface="SF Pro Display"/>
                <a:ea typeface="SF Pro Display"/>
                <a:cs typeface="SF Pro Display"/>
              </a:rPr>
              <a:t>: self-plan/execute/reflect until goal met (with guardrails).</a:t>
            </a:r>
            <a:endParaRPr sz="2200" b="0" i="0" u="none">
              <a:solidFill>
                <a:srgbClr val="000000"/>
              </a:solidFill>
              <a:latin typeface="SF Pro Display"/>
              <a:cs typeface="SF Pro Display"/>
            </a:endParaRPr>
          </a:p>
          <a:p>
            <a:pPr>
              <a:defRPr/>
            </a:pPr>
            <a:r>
              <a:rPr sz="2200" b="1" i="0" u="none">
                <a:solidFill>
                  <a:srgbClr val="000000"/>
                </a:solidFill>
                <a:latin typeface="SF Pro Display"/>
                <a:ea typeface="SF Pro Display"/>
                <a:cs typeface="SF Pro Display"/>
              </a:rPr>
              <a:t>Embodied agents</a:t>
            </a:r>
            <a:r>
              <a:rPr sz="2200" b="0" i="0" u="none">
                <a:solidFill>
                  <a:srgbClr val="000000"/>
                </a:solidFill>
                <a:latin typeface="SF Pro Display"/>
                <a:ea typeface="SF Pro Display"/>
                <a:cs typeface="SF Pro Display"/>
              </a:rPr>
              <a:t>: control robots, browsers, or UIs.</a:t>
            </a:r>
            <a:endParaRPr sz="2200">
              <a:latin typeface="SF Pro Display"/>
              <a:cs typeface="SF Pro Display"/>
            </a:endParaRPr>
          </a:p>
        </p:txBody>
      </p:sp>
      <p:sp>
        <p:nvSpPr>
          <p:cNvPr id="206390739" name="Slide Number Placeholder 5"/>
          <p:cNvSpPr>
            <a:spLocks noGrp="1"/>
          </p:cNvSpPr>
          <p:nvPr>
            <p:ph type="sldNum" sz="quarter" idx="12"/>
          </p:nvPr>
        </p:nvSpPr>
        <p:spPr bwMode="auto"/>
        <p:txBody>
          <a:bodyPr/>
          <a:lstStyle/>
          <a:p>
            <a:pPr>
              <a:defRPr/>
            </a:pPr>
            <a:fld id="{F0D5811B-7B7E-FC17-589A-F25DF5D86078}" type="slidenum">
              <a:rPr lang="en-US"/>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7379691"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Ai Agents</a:t>
            </a:r>
            <a:endParaRPr sz="4400"/>
          </a:p>
        </p:txBody>
      </p:sp>
      <p:sp>
        <p:nvSpPr>
          <p:cNvPr id="1755063592"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Core Components</a:t>
            </a:r>
            <a:endParaRPr sz="2200">
              <a:latin typeface="SF Pro Display"/>
              <a:cs typeface="SF Pro Display"/>
            </a:endParaRPr>
          </a:p>
          <a:p>
            <a:pPr>
              <a:defRPr/>
            </a:pPr>
            <a:r>
              <a:rPr sz="2200" b="1" i="0" u="none">
                <a:solidFill>
                  <a:srgbClr val="000000"/>
                </a:solidFill>
                <a:latin typeface="SF Pro Display"/>
                <a:ea typeface="SF Pro Display"/>
                <a:cs typeface="SF Pro Display"/>
              </a:rPr>
              <a:t>LLM</a:t>
            </a:r>
            <a:r>
              <a:rPr sz="2200" b="0" i="0" u="none">
                <a:solidFill>
                  <a:srgbClr val="000000"/>
                </a:solidFill>
                <a:latin typeface="SF Pro Display"/>
                <a:ea typeface="SF Pro Display"/>
                <a:cs typeface="SF Pro Display"/>
              </a:rPr>
              <a:t> for reasoning/planning.</a:t>
            </a:r>
            <a:endParaRPr sz="2200">
              <a:latin typeface="SF Pro Display"/>
              <a:cs typeface="SF Pro Display"/>
            </a:endParaRPr>
          </a:p>
          <a:p>
            <a:pPr>
              <a:defRPr/>
            </a:pPr>
            <a:r>
              <a:rPr sz="2200" b="1" i="0" u="none">
                <a:solidFill>
                  <a:srgbClr val="000000"/>
                </a:solidFill>
                <a:latin typeface="SF Pro Display"/>
                <a:ea typeface="SF Pro Display"/>
                <a:cs typeface="SF Pro Display"/>
              </a:rPr>
              <a:t>Tools</a:t>
            </a:r>
            <a:r>
              <a:rPr sz="2200" b="0" i="0" u="none">
                <a:solidFill>
                  <a:srgbClr val="000000"/>
                </a:solidFill>
                <a:latin typeface="SF Pro Display"/>
                <a:ea typeface="SF Pro Display"/>
                <a:cs typeface="SF Pro Display"/>
              </a:rPr>
              <a:t> (functions/APIs): search, code exec, databases, ticketing, cloud.</a:t>
            </a:r>
            <a:endParaRPr sz="2200">
              <a:latin typeface="SF Pro Display"/>
              <a:cs typeface="SF Pro Display"/>
            </a:endParaRPr>
          </a:p>
          <a:p>
            <a:pPr>
              <a:defRPr/>
            </a:pPr>
            <a:r>
              <a:rPr sz="2200" b="1" i="0" u="none">
                <a:solidFill>
                  <a:srgbClr val="000000"/>
                </a:solidFill>
                <a:latin typeface="SF Pro Display"/>
                <a:ea typeface="SF Pro Display"/>
                <a:cs typeface="SF Pro Display"/>
              </a:rPr>
              <a:t>Memory</a:t>
            </a:r>
            <a:r>
              <a:rPr sz="2200" b="0" i="0" u="none">
                <a:solidFill>
                  <a:srgbClr val="000000"/>
                </a:solidFill>
                <a:latin typeface="SF Pro Display"/>
                <a:ea typeface="SF Pro Display"/>
                <a:cs typeface="SF Pro Display"/>
              </a:rPr>
              <a:t>: short-term (conversation), long-term (KB, vector store).</a:t>
            </a:r>
            <a:endParaRPr sz="2200">
              <a:latin typeface="SF Pro Display"/>
              <a:cs typeface="SF Pro Display"/>
            </a:endParaRPr>
          </a:p>
          <a:p>
            <a:pPr>
              <a:defRPr/>
            </a:pPr>
            <a:r>
              <a:rPr sz="2200" b="1" i="0" u="none">
                <a:solidFill>
                  <a:srgbClr val="000000"/>
                </a:solidFill>
                <a:latin typeface="SF Pro Display"/>
                <a:ea typeface="SF Pro Display"/>
                <a:cs typeface="SF Pro Display"/>
              </a:rPr>
              <a:t>Planner</a:t>
            </a:r>
            <a:r>
              <a:rPr sz="2200" b="0" i="0" u="none">
                <a:solidFill>
                  <a:srgbClr val="000000"/>
                </a:solidFill>
                <a:latin typeface="SF Pro Display"/>
                <a:ea typeface="SF Pro Display"/>
                <a:cs typeface="SF Pro Display"/>
              </a:rPr>
              <a:t>: breaks goals into steps; may use workflows/state machines.</a:t>
            </a:r>
            <a:endParaRPr sz="2200">
              <a:latin typeface="SF Pro Display"/>
              <a:cs typeface="SF Pro Display"/>
            </a:endParaRPr>
          </a:p>
          <a:p>
            <a:pPr>
              <a:defRPr/>
            </a:pPr>
            <a:r>
              <a:rPr sz="2200" b="1" i="0" u="none">
                <a:solidFill>
                  <a:srgbClr val="000000"/>
                </a:solidFill>
                <a:latin typeface="SF Pro Display"/>
                <a:ea typeface="SF Pro Display"/>
                <a:cs typeface="SF Pro Display"/>
              </a:rPr>
              <a:t>Guardrails</a:t>
            </a:r>
            <a:r>
              <a:rPr sz="2200" b="0" i="0" u="none">
                <a:solidFill>
                  <a:srgbClr val="000000"/>
                </a:solidFill>
                <a:latin typeface="SF Pro Display"/>
                <a:ea typeface="SF Pro Display"/>
                <a:cs typeface="SF Pro Display"/>
              </a:rPr>
              <a:t>: auth, limits, approvals, sandboxing, audits.</a:t>
            </a:r>
            <a:endParaRPr sz="2200">
              <a:latin typeface="SF Pro Display"/>
              <a:cs typeface="SF Pro Display"/>
            </a:endParaRPr>
          </a:p>
          <a:p>
            <a:pPr>
              <a:defRPr/>
            </a:pPr>
            <a:r>
              <a:rPr sz="2200" b="1" i="0" u="none">
                <a:solidFill>
                  <a:srgbClr val="000000"/>
                </a:solidFill>
                <a:latin typeface="SF Pro Display"/>
                <a:ea typeface="SF Pro Display"/>
                <a:cs typeface="SF Pro Display"/>
              </a:rPr>
              <a:t>Orchestrator</a:t>
            </a:r>
            <a:r>
              <a:rPr sz="2200" b="0" i="0" u="none">
                <a:solidFill>
                  <a:srgbClr val="000000"/>
                </a:solidFill>
                <a:latin typeface="SF Pro Display"/>
                <a:ea typeface="SF Pro Display"/>
                <a:cs typeface="SF Pro Display"/>
              </a:rPr>
              <a:t>: routes tasks, handles retries, monitors.</a:t>
            </a:r>
            <a:endParaRPr sz="2200">
              <a:latin typeface="SF Pro Display"/>
              <a:cs typeface="SF Pro Display"/>
            </a:endParaRPr>
          </a:p>
        </p:txBody>
      </p:sp>
      <p:sp>
        <p:nvSpPr>
          <p:cNvPr id="964177487" name="Slide Number Placeholder 5"/>
          <p:cNvSpPr>
            <a:spLocks noGrp="1"/>
          </p:cNvSpPr>
          <p:nvPr>
            <p:ph type="sldNum" sz="quarter" idx="12"/>
          </p:nvPr>
        </p:nvSpPr>
        <p:spPr bwMode="auto"/>
        <p:txBody>
          <a:bodyPr/>
          <a:lstStyle/>
          <a:p>
            <a:pPr>
              <a:defRPr/>
            </a:pPr>
            <a:fld id="{4DC40BBD-2F08-B71A-0D4E-507287CC7F91}" type="slidenum">
              <a:rPr lang="en-US"/>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00706274" name="Title 1"/>
          <p:cNvSpPr>
            <a:spLocks noGrp="1"/>
          </p:cNvSpPr>
          <p:nvPr>
            <p:ph type="title"/>
          </p:nvPr>
        </p:nvSpPr>
        <p:spPr bwMode="auto">
          <a:xfrm>
            <a:off x="4648199" y="365124"/>
            <a:ext cx="10515600" cy="1325562"/>
          </a:xfrm>
        </p:spPr>
        <p:txBody>
          <a:bodyPr/>
          <a:lstStyle/>
          <a:p>
            <a:pPr>
              <a:defRPr/>
            </a:pPr>
            <a:r>
              <a:rPr lang="en-US" sz="2800" b="0" i="0" u="none" strike="noStrike" cap="none" spc="0">
                <a:solidFill>
                  <a:schemeClr val="tx1"/>
                </a:solidFill>
                <a:latin typeface="Arial"/>
                <a:ea typeface="Arial"/>
                <a:cs typeface="Arial"/>
              </a:rPr>
              <a:t>Ai Agents</a:t>
            </a:r>
            <a:endParaRPr sz="2800"/>
          </a:p>
        </p:txBody>
      </p:sp>
      <p:pic>
        <p:nvPicPr>
          <p:cNvPr id="599894871" name="Picture 599894870"/>
          <p:cNvPicPr>
            <a:picLocks noChangeAspect="1"/>
          </p:cNvPicPr>
          <p:nvPr/>
        </p:nvPicPr>
        <p:blipFill rotWithShape="1">
          <a:blip r:embed="rId3"/>
          <a:stretch/>
        </p:blipFill>
        <p:spPr bwMode="auto">
          <a:xfrm>
            <a:off x="575041" y="1260022"/>
            <a:ext cx="6965214" cy="2563584"/>
          </a:xfrm>
          <a:prstGeom prst="rect">
            <a:avLst/>
          </a:prstGeom>
        </p:spPr>
      </p:pic>
      <p:pic>
        <p:nvPicPr>
          <p:cNvPr id="1021606858" name="Picture 1021606857"/>
          <p:cNvPicPr>
            <a:picLocks noChangeAspect="1"/>
          </p:cNvPicPr>
          <p:nvPr/>
        </p:nvPicPr>
        <p:blipFill rotWithShape="1">
          <a:blip r:embed="rId4"/>
          <a:stretch/>
        </p:blipFill>
        <p:spPr bwMode="auto">
          <a:xfrm>
            <a:off x="4057648" y="3921578"/>
            <a:ext cx="7683743" cy="2541814"/>
          </a:xfrm>
          <a:prstGeom prst="rect">
            <a:avLst/>
          </a:prstGeom>
        </p:spPr>
      </p:pic>
      <p:sp>
        <p:nvSpPr>
          <p:cNvPr id="1755905122" name="Slide Number Placeholder 5"/>
          <p:cNvSpPr>
            <a:spLocks noGrp="1"/>
          </p:cNvSpPr>
          <p:nvPr>
            <p:ph type="sldNum" sz="quarter" idx="12"/>
          </p:nvPr>
        </p:nvSpPr>
        <p:spPr bwMode="auto"/>
        <p:txBody>
          <a:bodyPr/>
          <a:lstStyle/>
          <a:p>
            <a:pPr>
              <a:defRPr/>
            </a:pPr>
            <a:fld id="{EF302D15-BCD8-87B2-7929-0D2C3A0175A4}" type="slidenum">
              <a:rPr lang="en-US"/>
              <a:t>175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1606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05169909"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Ai Agents</a:t>
            </a:r>
            <a:endParaRPr sz="4400"/>
          </a:p>
        </p:txBody>
      </p:sp>
      <p:pic>
        <p:nvPicPr>
          <p:cNvPr id="2124570066" name="Picture 2124570065"/>
          <p:cNvPicPr>
            <a:picLocks noChangeAspect="1"/>
          </p:cNvPicPr>
          <p:nvPr/>
        </p:nvPicPr>
        <p:blipFill rotWithShape="1">
          <a:blip r:embed="rId3"/>
          <a:stretch/>
        </p:blipFill>
        <p:spPr bwMode="auto">
          <a:xfrm>
            <a:off x="751113" y="1581829"/>
            <a:ext cx="6261842" cy="2146526"/>
          </a:xfrm>
          <a:prstGeom prst="rect">
            <a:avLst/>
          </a:prstGeom>
        </p:spPr>
      </p:pic>
      <p:pic>
        <p:nvPicPr>
          <p:cNvPr id="313276569" name="Picture 313276568"/>
          <p:cNvPicPr>
            <a:picLocks noChangeAspect="1"/>
          </p:cNvPicPr>
          <p:nvPr/>
        </p:nvPicPr>
        <p:blipFill rotWithShape="1">
          <a:blip r:embed="rId4"/>
          <a:stretch/>
        </p:blipFill>
        <p:spPr bwMode="auto">
          <a:xfrm>
            <a:off x="5600698" y="3728355"/>
            <a:ext cx="6301317" cy="2476500"/>
          </a:xfrm>
          <a:prstGeom prst="rect">
            <a:avLst/>
          </a:prstGeom>
        </p:spPr>
      </p:pic>
      <p:sp>
        <p:nvSpPr>
          <p:cNvPr id="1308430930" name="Slide Number Placeholder 5"/>
          <p:cNvSpPr>
            <a:spLocks noGrp="1"/>
          </p:cNvSpPr>
          <p:nvPr>
            <p:ph type="sldNum" sz="quarter" idx="12"/>
          </p:nvPr>
        </p:nvSpPr>
        <p:spPr bwMode="auto"/>
        <p:txBody>
          <a:bodyPr/>
          <a:lstStyle/>
          <a:p>
            <a:pPr>
              <a:defRPr/>
            </a:pPr>
            <a:fld id="{36DA9086-B9BF-DFDE-DF6C-C7573CA16802}" type="slidenum">
              <a:rPr lang="en-US"/>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32193680"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Ai Agents</a:t>
            </a:r>
            <a:endParaRPr sz="4400"/>
          </a:p>
        </p:txBody>
      </p:sp>
      <p:sp>
        <p:nvSpPr>
          <p:cNvPr id="1147078891"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compatLnSpc="0">
            <a:normAutofit fontScale="95000" lnSpcReduction="1000"/>
          </a:bodyPr>
          <a:lstStyle/>
          <a:p>
            <a:pPr marL="0" indent="0">
              <a:buFont typeface="Arial"/>
              <a:buNone/>
              <a:defRPr/>
            </a:pPr>
            <a:r>
              <a:rPr sz="2200" b="1" i="0" u="sng">
                <a:solidFill>
                  <a:srgbClr val="000000"/>
                </a:solidFill>
                <a:latin typeface="SF Pro Text"/>
                <a:ea typeface="SF Pro Text"/>
                <a:cs typeface="SF Pro Text"/>
              </a:rPr>
              <a:t>Concrete examples (telecom/ops flavored)</a:t>
            </a:r>
            <a:endParaRPr sz="2200" u="sng">
              <a:latin typeface="SF Pro Text"/>
              <a:cs typeface="SF Pro Text"/>
            </a:endParaRPr>
          </a:p>
          <a:p>
            <a:pPr>
              <a:defRPr/>
            </a:pPr>
            <a:r>
              <a:rPr sz="2200" b="1" i="0" u="none">
                <a:solidFill>
                  <a:srgbClr val="000000"/>
                </a:solidFill>
                <a:latin typeface="SF Pro Text"/>
                <a:ea typeface="SF Pro Text"/>
                <a:cs typeface="SF Pro Text"/>
              </a:rPr>
              <a:t>Non-agentic</a:t>
            </a:r>
            <a:r>
              <a:rPr sz="2200" b="0" i="0" u="none">
                <a:solidFill>
                  <a:srgbClr val="000000"/>
                </a:solidFill>
                <a:latin typeface="SF Pro Text"/>
                <a:ea typeface="SF Pro Text"/>
                <a:cs typeface="SF Pro Text"/>
              </a:rPr>
              <a:t>: “Explain OFDMA,” “Summarize this Grafana alert,” “Draft a customer SMS.”</a:t>
            </a:r>
            <a:endParaRPr sz="2200">
              <a:latin typeface="SF Pro Text"/>
              <a:cs typeface="SF Pro Text"/>
            </a:endParaRPr>
          </a:p>
          <a:p>
            <a:pPr>
              <a:defRPr/>
            </a:pPr>
            <a:r>
              <a:rPr sz="2200" b="1" i="0" u="none">
                <a:solidFill>
                  <a:srgbClr val="000000"/>
                </a:solidFill>
                <a:latin typeface="SF Pro Text"/>
                <a:ea typeface="SF Pro Text"/>
                <a:cs typeface="SF Pro Text"/>
              </a:rPr>
              <a:t>Agentic</a:t>
            </a:r>
            <a:r>
              <a:rPr sz="2200" b="0" i="0" u="none">
                <a:solidFill>
                  <a:srgbClr val="000000"/>
                </a:solidFill>
                <a:latin typeface="SF Pro Text"/>
                <a:ea typeface="SF Pro Text"/>
                <a:cs typeface="SF Pro Text"/>
              </a:rPr>
              <a:t>: “Pull last 24h 5G drop logs → cluster errors → open Jira with RCA draft → post to Slack → watch metrics for recovery and close ticket on green.”</a:t>
            </a:r>
            <a:endParaRPr sz="2200">
              <a:latin typeface="SF Pro Text"/>
              <a:cs typeface="SF Pro Text"/>
            </a:endParaRPr>
          </a:p>
          <a:p>
            <a:pPr marL="0" indent="0">
              <a:buFont typeface="Arial"/>
              <a:buNone/>
              <a:defRPr/>
            </a:pPr>
            <a:endParaRPr sz="2200">
              <a:latin typeface="SF Pro Text"/>
              <a:cs typeface="SF Pro Text"/>
            </a:endParaRPr>
          </a:p>
          <a:p>
            <a:pPr marL="0" indent="0">
              <a:buFont typeface="Arial"/>
              <a:buNone/>
              <a:defRPr/>
            </a:pPr>
            <a:endParaRPr sz="2200">
              <a:latin typeface="SF Pro Text"/>
              <a:cs typeface="SF Pro Text"/>
            </a:endParaRPr>
          </a:p>
          <a:p>
            <a:pPr marL="0" indent="0">
              <a:buFont typeface="Arial"/>
              <a:buNone/>
              <a:defRPr/>
            </a:pPr>
            <a:r>
              <a:rPr sz="2200" b="1" i="0" u="sng">
                <a:solidFill>
                  <a:srgbClr val="000000"/>
                </a:solidFill>
                <a:latin typeface="SF Pro Text"/>
                <a:ea typeface="SF Pro Text"/>
                <a:cs typeface="SF Pro Text"/>
              </a:rPr>
              <a:t>Architecture sketch</a:t>
            </a:r>
            <a:endParaRPr sz="2200" u="sng">
              <a:latin typeface="SF Pro Text"/>
              <a:cs typeface="SF Pro Text"/>
            </a:endParaRPr>
          </a:p>
          <a:p>
            <a:pPr>
              <a:defRPr/>
            </a:pPr>
            <a:r>
              <a:rPr sz="2200" b="1" i="0" u="none">
                <a:solidFill>
                  <a:srgbClr val="000000"/>
                </a:solidFill>
                <a:latin typeface="SF Pro Text"/>
                <a:ea typeface="SF Pro Text"/>
                <a:cs typeface="SF Pro Text"/>
              </a:rPr>
              <a:t>Non-agentic</a:t>
            </a:r>
            <a:r>
              <a:rPr sz="2200" b="0" i="0" u="none">
                <a:solidFill>
                  <a:srgbClr val="000000"/>
                </a:solidFill>
                <a:latin typeface="SF Pro Text"/>
                <a:ea typeface="SF Pro Text"/>
                <a:cs typeface="SF Pro Text"/>
              </a:rPr>
              <a:t>: UI → LLM → response.</a:t>
            </a:r>
            <a:endParaRPr sz="2200">
              <a:latin typeface="SF Pro Text"/>
              <a:cs typeface="SF Pro Text"/>
            </a:endParaRPr>
          </a:p>
          <a:p>
            <a:pPr>
              <a:defRPr/>
            </a:pPr>
            <a:r>
              <a:rPr sz="2200" b="1" i="0" u="none">
                <a:solidFill>
                  <a:srgbClr val="000000"/>
                </a:solidFill>
                <a:latin typeface="SF Pro Text"/>
                <a:ea typeface="SF Pro Text"/>
                <a:cs typeface="SF Pro Text"/>
              </a:rPr>
              <a:t>Agentic</a:t>
            </a:r>
            <a:r>
              <a:rPr sz="2200" b="0" i="0" u="none">
                <a:solidFill>
                  <a:srgbClr val="000000"/>
                </a:solidFill>
                <a:latin typeface="SF Pro Text"/>
                <a:ea typeface="SF Pro Text"/>
                <a:cs typeface="SF Pro Text"/>
              </a:rPr>
              <a:t>: UI → Orchestrator/Planner → Tooling layer (APIs: logs, Grafana, Jira, ServiceNow, DB) → Memory/Vector store → Policies/Approvals → Observability (traces, metrics, audit logs).</a:t>
            </a:r>
            <a:endParaRPr sz="2200">
              <a:latin typeface="SF Pro Text"/>
              <a:cs typeface="SF Pro Text"/>
            </a:endParaRPr>
          </a:p>
        </p:txBody>
      </p:sp>
      <p:sp>
        <p:nvSpPr>
          <p:cNvPr id="621127095" name="Slide Number Placeholder 5"/>
          <p:cNvSpPr>
            <a:spLocks noGrp="1"/>
          </p:cNvSpPr>
          <p:nvPr>
            <p:ph type="sldNum" sz="quarter" idx="12"/>
          </p:nvPr>
        </p:nvSpPr>
        <p:spPr bwMode="auto"/>
        <p:txBody>
          <a:bodyPr/>
          <a:lstStyle/>
          <a:p>
            <a:pPr>
              <a:defRPr/>
            </a:pPr>
            <a:fld id="{9D1FDE9A-5E1C-4153-8281-C1CFE9A3E8AB}" type="slidenum">
              <a:rPr lang="en-US"/>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25037087"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Ai Agents</a:t>
            </a:r>
            <a:endParaRPr sz="4400"/>
          </a:p>
        </p:txBody>
      </p:sp>
      <p:sp>
        <p:nvSpPr>
          <p:cNvPr id="1065875977" name="Content Placeholder 2"/>
          <p:cNvSpPr>
            <a:spLocks noGrp="1"/>
          </p:cNvSpPr>
          <p:nvPr>
            <p:ph idx="1"/>
          </p:nvPr>
        </p:nvSpPr>
        <p:spPr bwMode="auto"/>
        <p:txBody>
          <a:bodyPr/>
          <a:lstStyle/>
          <a:p>
            <a:pPr marL="0" indent="0">
              <a:buFont typeface="Arial"/>
              <a:buNone/>
              <a:defRPr/>
            </a:pPr>
            <a:r>
              <a:rPr sz="2000" b="1" i="0" u="none">
                <a:solidFill>
                  <a:srgbClr val="000000"/>
                </a:solidFill>
                <a:latin typeface="SF Pro Display"/>
                <a:ea typeface="SF Pro Display"/>
                <a:cs typeface="SF Pro Display"/>
              </a:rPr>
              <a:t>When to use which?</a:t>
            </a:r>
            <a:endParaRPr sz="2000">
              <a:latin typeface="SF Pro Display"/>
              <a:cs typeface="SF Pro Display"/>
            </a:endParaRPr>
          </a:p>
          <a:p>
            <a:pPr>
              <a:defRPr/>
            </a:pPr>
            <a:r>
              <a:rPr sz="2000" b="1" i="0" u="none">
                <a:solidFill>
                  <a:srgbClr val="000000"/>
                </a:solidFill>
                <a:latin typeface="SF Pro Display"/>
                <a:ea typeface="SF Pro Display"/>
                <a:cs typeface="SF Pro Display"/>
              </a:rPr>
              <a:t>Choose Non-Agentic if…</a:t>
            </a:r>
            <a:endParaRPr sz="2000">
              <a:latin typeface="SF Pro Display"/>
              <a:cs typeface="SF Pro Display"/>
            </a:endParaRPr>
          </a:p>
          <a:p>
            <a:pPr>
              <a:defRPr/>
            </a:pPr>
            <a:r>
              <a:rPr sz="2000" b="0" i="0" u="none">
                <a:solidFill>
                  <a:srgbClr val="000000"/>
                </a:solidFill>
                <a:latin typeface="SF Pro Display"/>
                <a:ea typeface="SF Pro Display"/>
                <a:cs typeface="SF Pro Display"/>
              </a:rPr>
              <a:t>You only need explanations, drafting, Q&amp;A, or quick text transforms.</a:t>
            </a:r>
            <a:endParaRPr sz="2000">
              <a:latin typeface="SF Pro Display"/>
              <a:cs typeface="SF Pro Display"/>
            </a:endParaRPr>
          </a:p>
          <a:p>
            <a:pPr>
              <a:defRPr/>
            </a:pPr>
            <a:r>
              <a:rPr sz="2000" b="0" i="0" u="none">
                <a:solidFill>
                  <a:srgbClr val="000000"/>
                </a:solidFill>
                <a:latin typeface="SF Pro Display"/>
                <a:ea typeface="SF Pro Display"/>
                <a:cs typeface="SF Pro Display"/>
              </a:rPr>
              <a:t>No system changes or integrations are required.</a:t>
            </a:r>
            <a:endParaRPr sz="2000">
              <a:latin typeface="SF Pro Display"/>
              <a:cs typeface="SF Pro Display"/>
            </a:endParaRPr>
          </a:p>
          <a:p>
            <a:pPr>
              <a:defRPr/>
            </a:pPr>
            <a:r>
              <a:rPr sz="2000" b="0" i="0" u="none">
                <a:solidFill>
                  <a:srgbClr val="000000"/>
                </a:solidFill>
                <a:latin typeface="SF Pro Display"/>
                <a:ea typeface="SF Pro Display"/>
                <a:cs typeface="SF Pro Display"/>
              </a:rPr>
              <a:t>Compliance risk must be near-zero.</a:t>
            </a:r>
            <a:endParaRPr sz="2000">
              <a:latin typeface="SF Pro Display"/>
              <a:cs typeface="SF Pro Display"/>
            </a:endParaRPr>
          </a:p>
          <a:p>
            <a:pPr marL="0" indent="0">
              <a:buFont typeface="Arial"/>
              <a:buNone/>
              <a:defRPr/>
            </a:pPr>
            <a:endParaRPr sz="2000">
              <a:latin typeface="SF Pro Display"/>
              <a:cs typeface="SF Pro Display"/>
            </a:endParaRPr>
          </a:p>
          <a:p>
            <a:pPr marL="0" indent="0">
              <a:buFont typeface="Arial"/>
              <a:buNone/>
              <a:defRPr/>
            </a:pPr>
            <a:r>
              <a:rPr sz="2000" b="1" i="0" u="none">
                <a:solidFill>
                  <a:srgbClr val="000000"/>
                </a:solidFill>
                <a:latin typeface="SF Pro Display"/>
                <a:ea typeface="SF Pro Display"/>
                <a:cs typeface="SF Pro Display"/>
              </a:rPr>
              <a:t>Choose Agentic if…</a:t>
            </a:r>
            <a:endParaRPr sz="2000">
              <a:latin typeface="SF Pro Display"/>
              <a:cs typeface="SF Pro Display"/>
            </a:endParaRPr>
          </a:p>
          <a:p>
            <a:pPr>
              <a:defRPr/>
            </a:pPr>
            <a:r>
              <a:rPr sz="2000" b="0" i="0" u="none">
                <a:solidFill>
                  <a:srgbClr val="000000"/>
                </a:solidFill>
                <a:latin typeface="SF Pro Display"/>
                <a:ea typeface="SF Pro Display"/>
                <a:cs typeface="SF Pro Display"/>
              </a:rPr>
              <a:t>You want outcomes, not just answers (tickets filed, playbooks executed).</a:t>
            </a:r>
            <a:endParaRPr sz="2000">
              <a:latin typeface="SF Pro Display"/>
              <a:cs typeface="SF Pro Display"/>
            </a:endParaRPr>
          </a:p>
          <a:p>
            <a:pPr>
              <a:defRPr/>
            </a:pPr>
            <a:r>
              <a:rPr sz="2000" b="0" i="0" u="none">
                <a:solidFill>
                  <a:srgbClr val="000000"/>
                </a:solidFill>
                <a:latin typeface="SF Pro Display"/>
                <a:ea typeface="SF Pro Display"/>
                <a:cs typeface="SF Pro Display"/>
              </a:rPr>
              <a:t>The task spans multiple systems/APIs.</a:t>
            </a:r>
            <a:endParaRPr sz="2000">
              <a:latin typeface="SF Pro Display"/>
              <a:cs typeface="SF Pro Display"/>
            </a:endParaRPr>
          </a:p>
          <a:p>
            <a:pPr>
              <a:defRPr/>
            </a:pPr>
            <a:r>
              <a:rPr sz="2000" b="0" i="0" u="none">
                <a:solidFill>
                  <a:srgbClr val="000000"/>
                </a:solidFill>
                <a:latin typeface="SF Pro Display"/>
                <a:ea typeface="SF Pro Display"/>
                <a:cs typeface="SF Pro Display"/>
              </a:rPr>
              <a:t>Reducing toil/MTTR matters more than minimal risk of failed steps.</a:t>
            </a:r>
            <a:endParaRPr sz="2000">
              <a:latin typeface="SF Pro Display"/>
              <a:cs typeface="SF Pro Display"/>
            </a:endParaRPr>
          </a:p>
        </p:txBody>
      </p:sp>
      <p:sp>
        <p:nvSpPr>
          <p:cNvPr id="2012788453" name="Slide Number Placeholder 5"/>
          <p:cNvSpPr>
            <a:spLocks noGrp="1"/>
          </p:cNvSpPr>
          <p:nvPr>
            <p:ph type="sldNum" sz="quarter" idx="12"/>
          </p:nvPr>
        </p:nvSpPr>
        <p:spPr bwMode="auto"/>
        <p:txBody>
          <a:bodyPr/>
          <a:lstStyle/>
          <a:p>
            <a:pPr>
              <a:defRPr/>
            </a:pPr>
            <a:fld id="{2F6475FE-74E0-BC11-6991-B548BCF3B175}" type="slidenum">
              <a:rPr lang="en-US"/>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73725596" name="Title 1"/>
          <p:cNvSpPr>
            <a:spLocks noGrp="1"/>
          </p:cNvSpPr>
          <p:nvPr>
            <p:ph type="title"/>
          </p:nvPr>
        </p:nvSpPr>
        <p:spPr bwMode="auto"/>
        <p:txBody>
          <a:bodyPr/>
          <a:lstStyle/>
          <a:p>
            <a:pPr>
              <a:defRPr/>
            </a:pPr>
            <a:r>
              <a:rPr lang="en-US" sz="4400" b="0" i="0" u="none" strike="noStrike" cap="none" spc="0">
                <a:solidFill>
                  <a:schemeClr val="tx1"/>
                </a:solidFill>
                <a:latin typeface="Arial"/>
                <a:ea typeface="Arial"/>
                <a:cs typeface="Arial"/>
              </a:rPr>
              <a:t>Ai Agents</a:t>
            </a:r>
            <a:endParaRPr sz="4400"/>
          </a:p>
        </p:txBody>
      </p:sp>
      <p:sp>
        <p:nvSpPr>
          <p:cNvPr id="852607727"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Text"/>
                <a:ea typeface="SF Pro Text"/>
                <a:cs typeface="SF Pro Text"/>
              </a:rPr>
              <a:t>KPIs to track</a:t>
            </a:r>
            <a:endParaRPr sz="2200">
              <a:latin typeface="SF Pro Text"/>
              <a:cs typeface="SF Pro Text"/>
            </a:endParaRPr>
          </a:p>
          <a:p>
            <a:pPr>
              <a:defRPr/>
            </a:pPr>
            <a:r>
              <a:rPr sz="2200" b="0" i="0" u="none">
                <a:solidFill>
                  <a:srgbClr val="000000"/>
                </a:solidFill>
                <a:latin typeface="SF Pro Text"/>
                <a:ea typeface="SF Pro Text"/>
                <a:cs typeface="SF Pro Text"/>
              </a:rPr>
              <a:t>Non-agentic: answer accuracy, deflection rate, CSAT, avg response length/time.</a:t>
            </a:r>
            <a:endParaRPr sz="2200">
              <a:latin typeface="SF Pro Text"/>
              <a:cs typeface="SF Pro Text"/>
            </a:endParaRPr>
          </a:p>
          <a:p>
            <a:pPr>
              <a:defRPr/>
            </a:pPr>
            <a:r>
              <a:rPr sz="2200" b="0" i="0" u="none">
                <a:solidFill>
                  <a:srgbClr val="000000"/>
                </a:solidFill>
                <a:latin typeface="SF Pro Text"/>
                <a:ea typeface="SF Pro Text"/>
                <a:cs typeface="SF Pro Text"/>
              </a:rPr>
              <a:t>Agentic: task success rate, MTTR, number of escalations avoided, cost/goal, % auto-approved vs human-approved, rollback rate.</a:t>
            </a:r>
            <a:endParaRPr sz="2200">
              <a:latin typeface="SF Pro Text"/>
              <a:cs typeface="SF Pro Text"/>
            </a:endParaRPr>
          </a:p>
        </p:txBody>
      </p:sp>
      <p:sp>
        <p:nvSpPr>
          <p:cNvPr id="1666235493" name="Slide Number Placeholder 5"/>
          <p:cNvSpPr>
            <a:spLocks noGrp="1"/>
          </p:cNvSpPr>
          <p:nvPr>
            <p:ph type="sldNum" sz="quarter" idx="12"/>
          </p:nvPr>
        </p:nvSpPr>
        <p:spPr bwMode="auto"/>
        <p:txBody>
          <a:bodyPr/>
          <a:lstStyle/>
          <a:p>
            <a:pPr>
              <a:defRPr/>
            </a:pPr>
            <a:fld id="{30678D55-842D-6588-7FE0-F591F96A3371}" type="slidenum">
              <a:rPr lang="en-US"/>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659654450" name="Picture 659654449"/>
          <p:cNvPicPr>
            <a:picLocks noChangeAspect="1"/>
          </p:cNvPicPr>
          <p:nvPr/>
        </p:nvPicPr>
        <p:blipFill rotWithShape="1">
          <a:blip r:embed="rId3"/>
          <a:stretch/>
        </p:blipFill>
        <p:spPr bwMode="auto">
          <a:xfrm>
            <a:off x="648069" y="589745"/>
            <a:ext cx="10403278" cy="5221856"/>
          </a:xfrm>
          <a:prstGeom prst="rect">
            <a:avLst/>
          </a:prstGeom>
        </p:spPr>
      </p:pic>
      <p:sp>
        <p:nvSpPr>
          <p:cNvPr id="1717627603" name="Slide Number Placeholder 5"/>
          <p:cNvSpPr>
            <a:spLocks noGrp="1"/>
          </p:cNvSpPr>
          <p:nvPr>
            <p:ph type="sldNum" sz="quarter" idx="12"/>
          </p:nvPr>
        </p:nvSpPr>
        <p:spPr bwMode="auto"/>
        <p:txBody>
          <a:bodyPr/>
          <a:lstStyle/>
          <a:p>
            <a:pPr>
              <a:defRPr/>
            </a:pPr>
            <a:fld id="{7E4A4B3B-8781-8F92-140C-ECE129FCA08A}" type="slidenum">
              <a:rPr lang="en-US"/>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85556355" name="Title 1"/>
          <p:cNvSpPr>
            <a:spLocks noGrp="1"/>
          </p:cNvSpPr>
          <p:nvPr>
            <p:ph type="title"/>
          </p:nvPr>
        </p:nvSpPr>
        <p:spPr bwMode="auto">
          <a:xfrm>
            <a:off x="217036" y="2254973"/>
            <a:ext cx="2818221" cy="1957629"/>
          </a:xfrm>
        </p:spPr>
        <p:txBody>
          <a:bodyPr vertOverflow="overflow" horzOverflow="overflow" vert="horz" wrap="square" lIns="91440" tIns="45720" rIns="91440" bIns="45720" numCol="1" spcCol="0" rtlCol="0" fromWordArt="0" anchor="ctr" anchorCtr="0" forceAA="0" compatLnSpc="0">
            <a:normAutofit fontScale="90000"/>
          </a:bodyPr>
          <a:lstStyle/>
          <a:p>
            <a:pPr>
              <a:defRPr/>
            </a:pPr>
            <a:r>
              <a:rPr sz="2200" b="1" i="0" u="none">
                <a:solidFill>
                  <a:srgbClr val="000000"/>
                </a:solidFill>
                <a:latin typeface="Times New Roman"/>
                <a:ea typeface="Times New Roman"/>
                <a:cs typeface="Times New Roman"/>
              </a:rPr>
              <a:t>AI </a:t>
            </a:r>
            <a:br>
              <a:rPr sz="2200" b="1" i="0" u="none">
                <a:solidFill>
                  <a:srgbClr val="000000"/>
                </a:solidFill>
                <a:latin typeface="Times New Roman"/>
                <a:ea typeface="Times New Roman"/>
                <a:cs typeface="Times New Roman"/>
              </a:rPr>
            </a:br>
            <a:br>
              <a:rPr sz="2200" b="1" i="0" u="none">
                <a:solidFill>
                  <a:srgbClr val="000000"/>
                </a:solidFill>
                <a:latin typeface="Times New Roman"/>
                <a:ea typeface="Times New Roman"/>
                <a:cs typeface="Times New Roman"/>
              </a:rPr>
            </a:br>
            <a:r>
              <a:rPr sz="2200" b="1" i="0" u="none">
                <a:solidFill>
                  <a:srgbClr val="000000"/>
                </a:solidFill>
                <a:latin typeface="Times New Roman"/>
                <a:ea typeface="Times New Roman"/>
                <a:cs typeface="Times New Roman"/>
              </a:rPr>
              <a:t>Non-Agentic Chatbots </a:t>
            </a:r>
            <a:br>
              <a:rPr sz="2200" b="1" i="0" u="none">
                <a:solidFill>
                  <a:srgbClr val="000000"/>
                </a:solidFill>
                <a:latin typeface="Times New Roman"/>
                <a:ea typeface="Times New Roman"/>
                <a:cs typeface="Times New Roman"/>
              </a:rPr>
            </a:br>
            <a:br>
              <a:rPr sz="2200" b="1" i="0" u="none">
                <a:solidFill>
                  <a:srgbClr val="000000"/>
                </a:solidFill>
                <a:latin typeface="Times New Roman"/>
                <a:ea typeface="Times New Roman"/>
                <a:cs typeface="Times New Roman"/>
              </a:rPr>
            </a:br>
            <a:r>
              <a:rPr sz="2200" b="1" i="0" u="none">
                <a:solidFill>
                  <a:srgbClr val="000000"/>
                </a:solidFill>
                <a:latin typeface="Times New Roman"/>
                <a:ea typeface="Times New Roman"/>
                <a:cs typeface="Times New Roman"/>
              </a:rPr>
              <a:t>vs </a:t>
            </a:r>
            <a:br>
              <a:rPr sz="2200" b="1" i="0" u="none">
                <a:solidFill>
                  <a:srgbClr val="000000"/>
                </a:solidFill>
                <a:latin typeface="Times New Roman"/>
                <a:ea typeface="Times New Roman"/>
                <a:cs typeface="Times New Roman"/>
              </a:rPr>
            </a:br>
            <a:br>
              <a:rPr sz="2200" b="1" i="0" u="none">
                <a:solidFill>
                  <a:srgbClr val="000000"/>
                </a:solidFill>
                <a:latin typeface="Times New Roman"/>
                <a:ea typeface="Times New Roman"/>
                <a:cs typeface="Times New Roman"/>
              </a:rPr>
            </a:br>
            <a:r>
              <a:rPr sz="2200" b="1" i="0" u="none">
                <a:solidFill>
                  <a:srgbClr val="000000"/>
                </a:solidFill>
                <a:latin typeface="Times New Roman"/>
                <a:ea typeface="Times New Roman"/>
                <a:cs typeface="Times New Roman"/>
              </a:rPr>
              <a:t>AI Agentic Systems</a:t>
            </a:r>
            <a:endParaRPr sz="2800"/>
          </a:p>
        </p:txBody>
      </p:sp>
      <p:pic>
        <p:nvPicPr>
          <p:cNvPr id="651297820" name="Picture 651297819"/>
          <p:cNvPicPr>
            <a:picLocks noChangeAspect="1"/>
          </p:cNvPicPr>
          <p:nvPr/>
        </p:nvPicPr>
        <p:blipFill rotWithShape="1">
          <a:blip r:embed="rId3"/>
          <a:stretch/>
        </p:blipFill>
        <p:spPr bwMode="auto">
          <a:xfrm>
            <a:off x="3094001" y="465450"/>
            <a:ext cx="7787106" cy="6072192"/>
          </a:xfrm>
          <a:prstGeom prst="rect">
            <a:avLst/>
          </a:prstGeom>
        </p:spPr>
      </p:pic>
      <p:sp>
        <p:nvSpPr>
          <p:cNvPr id="332947479" name="Slide Number Placeholder 5"/>
          <p:cNvSpPr>
            <a:spLocks noGrp="1"/>
          </p:cNvSpPr>
          <p:nvPr>
            <p:ph type="sldNum" sz="quarter" idx="12"/>
          </p:nvPr>
        </p:nvSpPr>
        <p:spPr bwMode="auto"/>
        <p:txBody>
          <a:bodyPr/>
          <a:lstStyle/>
          <a:p>
            <a:pPr>
              <a:defRPr/>
            </a:pPr>
            <a:fld id="{3A3F04E9-CA07-394F-3C9D-A90C1005BC21}" type="slidenum">
              <a:rPr lang="en-US"/>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57842553" name="Title 1"/>
          <p:cNvSpPr>
            <a:spLocks noGrp="1"/>
          </p:cNvSpPr>
          <p:nvPr>
            <p:ph type="title"/>
          </p:nvPr>
        </p:nvSpPr>
        <p:spPr bwMode="auto">
          <a:xfrm>
            <a:off x="1181099" y="2632074"/>
            <a:ext cx="10515600" cy="1325562"/>
          </a:xfrm>
        </p:spPr>
        <p:txBody>
          <a:bodyPr/>
          <a:lstStyle/>
          <a:p>
            <a:pPr>
              <a:defRPr/>
            </a:pPr>
            <a:r>
              <a:rPr sz="2600" b="1" i="0" u="none">
                <a:solidFill>
                  <a:srgbClr val="7030A0"/>
                </a:solidFill>
                <a:latin typeface="Times New Roman"/>
                <a:ea typeface="Times New Roman"/>
                <a:cs typeface="Times New Roman"/>
              </a:rPr>
              <a:t>        Reasoning paradigms     </a:t>
            </a:r>
            <a:endParaRPr sz="9000">
              <a:solidFill>
                <a:srgbClr val="7030A0"/>
              </a:solidFill>
            </a:endParaRPr>
          </a:p>
        </p:txBody>
      </p:sp>
      <p:sp>
        <p:nvSpPr>
          <p:cNvPr id="266026600" name="Slide Number Placeholder 5"/>
          <p:cNvSpPr>
            <a:spLocks noGrp="1"/>
          </p:cNvSpPr>
          <p:nvPr>
            <p:ph type="sldNum" sz="quarter" idx="12"/>
          </p:nvPr>
        </p:nvSpPr>
        <p:spPr bwMode="auto"/>
        <p:txBody>
          <a:bodyPr/>
          <a:lstStyle/>
          <a:p>
            <a:pPr>
              <a:defRPr/>
            </a:pPr>
            <a:fld id="{8D94BF21-43B1-4D01-2101-FD9FA5B99AB2}" type="slidenum">
              <a:rPr lang="en-US"/>
              <a:t>181</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796983" name="Title 1"/>
          <p:cNvSpPr>
            <a:spLocks noGrp="1"/>
          </p:cNvSpPr>
          <p:nvPr>
            <p:ph type="title"/>
          </p:nvPr>
        </p:nvSpPr>
        <p:spPr bwMode="auto"/>
        <p:txBody>
          <a:bodyPr/>
          <a:lstStyle/>
          <a:p>
            <a:pPr>
              <a:defRPr/>
            </a:pPr>
            <a:r>
              <a:rPr sz="2000" b="1" i="0" u="none">
                <a:solidFill>
                  <a:srgbClr val="000000"/>
                </a:solidFill>
                <a:latin typeface="Times New Roman"/>
                <a:ea typeface="Times New Roman"/>
                <a:cs typeface="Times New Roman"/>
              </a:rPr>
              <a:t>ReAct (reasoning and action)</a:t>
            </a:r>
            <a:endParaRPr sz="8000"/>
          </a:p>
        </p:txBody>
      </p:sp>
      <p:pic>
        <p:nvPicPr>
          <p:cNvPr id="721878936" name="Picture 721878935"/>
          <p:cNvPicPr>
            <a:picLocks noChangeAspect="1"/>
          </p:cNvPicPr>
          <p:nvPr/>
        </p:nvPicPr>
        <p:blipFill rotWithShape="1">
          <a:blip r:embed="rId3"/>
          <a:stretch/>
        </p:blipFill>
        <p:spPr bwMode="auto">
          <a:xfrm>
            <a:off x="884463" y="1453922"/>
            <a:ext cx="8451429" cy="5210113"/>
          </a:xfrm>
          <a:prstGeom prst="rect">
            <a:avLst/>
          </a:prstGeom>
        </p:spPr>
      </p:pic>
      <p:sp>
        <p:nvSpPr>
          <p:cNvPr id="1708884001" name="Slide Number Placeholder 5"/>
          <p:cNvSpPr>
            <a:spLocks noGrp="1"/>
          </p:cNvSpPr>
          <p:nvPr>
            <p:ph type="sldNum" sz="quarter" idx="12"/>
          </p:nvPr>
        </p:nvSpPr>
        <p:spPr bwMode="auto"/>
        <p:txBody>
          <a:bodyPr/>
          <a:lstStyle/>
          <a:p>
            <a:pPr>
              <a:defRPr/>
            </a:pPr>
            <a:fld id="{6728A0CE-BAFA-3404-B2C9-271D0F9B17FD}" type="slidenum">
              <a:rPr lang="en-US"/>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19483496" name="Title 1"/>
          <p:cNvSpPr>
            <a:spLocks noGrp="1"/>
          </p:cNvSpPr>
          <p:nvPr>
            <p:ph type="title"/>
          </p:nvPr>
        </p:nvSpPr>
        <p:spPr bwMode="auto">
          <a:xfrm>
            <a:off x="341571" y="365124"/>
            <a:ext cx="11012228" cy="478517"/>
          </a:xfrm>
        </p:spPr>
        <p:txBody>
          <a:bodyPr/>
          <a:lstStyle/>
          <a:p>
            <a:pPr>
              <a:defRPr/>
            </a:pPr>
            <a:r>
              <a:rPr sz="2200" b="1" i="0" u="none">
                <a:solidFill>
                  <a:srgbClr val="000000"/>
                </a:solidFill>
                <a:latin typeface="Times New Roman"/>
                <a:ea typeface="Times New Roman"/>
                <a:cs typeface="Times New Roman"/>
              </a:rPr>
              <a:t>ReWOO (reasoning without observation)</a:t>
            </a:r>
            <a:endParaRPr sz="9000"/>
          </a:p>
        </p:txBody>
      </p:sp>
      <p:pic>
        <p:nvPicPr>
          <p:cNvPr id="2060231368" name="Picture 2060231367"/>
          <p:cNvPicPr>
            <a:picLocks noChangeAspect="1"/>
          </p:cNvPicPr>
          <p:nvPr/>
        </p:nvPicPr>
        <p:blipFill rotWithShape="1">
          <a:blip r:embed="rId3"/>
          <a:stretch/>
        </p:blipFill>
        <p:spPr bwMode="auto">
          <a:xfrm>
            <a:off x="4895755" y="750252"/>
            <a:ext cx="6943215" cy="5903640"/>
          </a:xfrm>
          <a:prstGeom prst="rect">
            <a:avLst/>
          </a:prstGeom>
        </p:spPr>
      </p:pic>
      <p:cxnSp>
        <p:nvCxnSpPr>
          <p:cNvPr id="633582477" name="Straight Connector 633582476"/>
          <p:cNvCxnSpPr/>
          <p:nvPr/>
        </p:nvCxnSpPr>
        <p:spPr bwMode="auto">
          <a:xfrm>
            <a:off x="2029799" y="1190624"/>
            <a:ext cx="2981324" cy="981073"/>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559516855" name="Slide Number Placeholder 5"/>
          <p:cNvSpPr>
            <a:spLocks noGrp="1"/>
          </p:cNvSpPr>
          <p:nvPr>
            <p:ph type="sldNum" sz="quarter" idx="12"/>
          </p:nvPr>
        </p:nvSpPr>
        <p:spPr bwMode="auto"/>
        <p:txBody>
          <a:bodyPr/>
          <a:lstStyle/>
          <a:p>
            <a:pPr>
              <a:defRPr/>
            </a:pPr>
            <a:fld id="{93C10E35-E630-46AA-7AC9-8552C4169CD8}" type="slidenum">
              <a:rPr lang="en-US"/>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53737426" name="Picture 2053737425"/>
          <p:cNvPicPr>
            <a:picLocks noChangeAspect="1"/>
          </p:cNvPicPr>
          <p:nvPr/>
        </p:nvPicPr>
        <p:blipFill rotWithShape="1">
          <a:blip r:embed="rId3"/>
          <a:stretch/>
        </p:blipFill>
        <p:spPr bwMode="auto">
          <a:xfrm>
            <a:off x="598713" y="421005"/>
            <a:ext cx="8995715" cy="6501543"/>
          </a:xfrm>
          <a:prstGeom prst="rect">
            <a:avLst/>
          </a:prstGeom>
        </p:spPr>
      </p:pic>
      <p:sp>
        <p:nvSpPr>
          <p:cNvPr id="1928495994" name="Slide Number Placeholder 5"/>
          <p:cNvSpPr>
            <a:spLocks noGrp="1"/>
          </p:cNvSpPr>
          <p:nvPr>
            <p:ph type="sldNum" sz="quarter" idx="12"/>
          </p:nvPr>
        </p:nvSpPr>
        <p:spPr bwMode="auto"/>
        <p:txBody>
          <a:bodyPr/>
          <a:lstStyle/>
          <a:p>
            <a:pPr>
              <a:defRPr/>
            </a:pPr>
            <a:fld id="{F98042F2-6AFB-D156-5642-961D3C5C781E}" type="slidenum">
              <a:rPr lang="en-US"/>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83955363" name="Picture 783955362"/>
          <p:cNvPicPr>
            <a:picLocks noChangeAspect="1"/>
          </p:cNvPicPr>
          <p:nvPr/>
        </p:nvPicPr>
        <p:blipFill rotWithShape="1">
          <a:blip r:embed="rId3"/>
          <a:stretch/>
        </p:blipFill>
        <p:spPr bwMode="auto">
          <a:xfrm>
            <a:off x="790573" y="1147080"/>
            <a:ext cx="10410134" cy="4078061"/>
          </a:xfrm>
          <a:prstGeom prst="rect">
            <a:avLst/>
          </a:prstGeom>
        </p:spPr>
      </p:pic>
      <p:sp>
        <p:nvSpPr>
          <p:cNvPr id="1954756261" name="Slide Number Placeholder 3"/>
          <p:cNvSpPr>
            <a:spLocks noGrp="1"/>
          </p:cNvSpPr>
          <p:nvPr>
            <p:ph type="sldNum" sz="quarter" idx="12"/>
          </p:nvPr>
        </p:nvSpPr>
        <p:spPr bwMode="auto"/>
        <p:txBody>
          <a:bodyPr/>
          <a:lstStyle/>
          <a:p>
            <a:pPr>
              <a:defRPr/>
            </a:pPr>
            <a:fld id="{1ED7DDB9-F706-DCF0-A3B3-83FFC0F3C9B5}" type="slidenum">
              <a:rPr lang="en-US"/>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13290228" name="Picture 813290227"/>
          <p:cNvPicPr>
            <a:picLocks noChangeAspect="1"/>
          </p:cNvPicPr>
          <p:nvPr/>
        </p:nvPicPr>
        <p:blipFill rotWithShape="1">
          <a:blip r:embed="rId3"/>
          <a:stretch/>
        </p:blipFill>
        <p:spPr bwMode="auto">
          <a:xfrm>
            <a:off x="560613" y="902152"/>
            <a:ext cx="11447369" cy="3125560"/>
          </a:xfrm>
          <a:prstGeom prst="rect">
            <a:avLst/>
          </a:prstGeom>
        </p:spPr>
      </p:pic>
      <p:sp>
        <p:nvSpPr>
          <p:cNvPr id="1536753056" name="Slide Number Placeholder 3"/>
          <p:cNvSpPr>
            <a:spLocks noGrp="1"/>
          </p:cNvSpPr>
          <p:nvPr>
            <p:ph type="sldNum" sz="quarter" idx="12"/>
          </p:nvPr>
        </p:nvSpPr>
        <p:spPr bwMode="auto"/>
        <p:txBody>
          <a:bodyPr/>
          <a:lstStyle/>
          <a:p>
            <a:pPr>
              <a:defRPr/>
            </a:pPr>
            <a:fld id="{74FCEA4B-BC31-CB12-B184-6D872EB97FE1}" type="slidenum">
              <a:rPr lang="en-US"/>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67792750" name=" 967792749"/>
          <p:cNvSpPr/>
          <p:nvPr/>
        </p:nvSpPr>
        <p:spPr bwMode="auto">
          <a:xfrm>
            <a:off x="349042" y="207643"/>
            <a:ext cx="7490783"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Times New Roman"/>
                <a:ea typeface="Times New Roman"/>
                <a:cs typeface="Times New Roman"/>
              </a:rPr>
              <a:t>How would you create prompt templates</a:t>
            </a:r>
            <a:endParaRPr/>
          </a:p>
        </p:txBody>
      </p:sp>
      <p:sp>
        <p:nvSpPr>
          <p:cNvPr id="947873489" name=" 947873488"/>
          <p:cNvSpPr/>
          <p:nvPr/>
        </p:nvSpPr>
        <p:spPr bwMode="auto">
          <a:xfrm>
            <a:off x="349042" y="1061083"/>
            <a:ext cx="4838831" cy="396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000" b="1" i="0" u="none">
                <a:solidFill>
                  <a:srgbClr val="000000"/>
                </a:solidFill>
                <a:latin typeface="Times New Roman"/>
                <a:ea typeface="Times New Roman"/>
                <a:cs typeface="Times New Roman"/>
              </a:rPr>
              <a:t>ReAct (planner/executor, iterative):</a:t>
            </a:r>
            <a:endParaRPr sz="2600"/>
          </a:p>
        </p:txBody>
      </p:sp>
      <p:sp>
        <p:nvSpPr>
          <p:cNvPr id="689499232" name="TextBox 689499231"/>
          <p:cNvSpPr txBox="1"/>
          <p:nvPr/>
        </p:nvSpPr>
        <p:spPr bwMode="auto">
          <a:xfrm>
            <a:off x="349042" y="1874160"/>
            <a:ext cx="9082819" cy="22863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1800"/>
              <a:t>Role: Incident investigator.</a:t>
            </a:r>
          </a:p>
          <a:p>
            <a:pPr algn="l">
              <a:defRPr/>
            </a:pPr>
            <a:r>
              <a:rPr sz="1800"/>
              <a:t>Goal: Diagnose root cause of elevated call drops in last 2h.</a:t>
            </a:r>
          </a:p>
          <a:p>
            <a:pPr algn="l">
              <a:defRPr/>
            </a:pPr>
            <a:endParaRPr sz="1800"/>
          </a:p>
          <a:p>
            <a:pPr algn="l">
              <a:defRPr/>
            </a:pPr>
            <a:r>
              <a:rPr sz="1800"/>
              <a:t>At each step:</a:t>
            </a:r>
          </a:p>
          <a:p>
            <a:pPr algn="l">
              <a:defRPr/>
            </a:pPr>
            <a:r>
              <a:rPr sz="1800"/>
              <a:t>1) Briefly state your plan for the next action.</a:t>
            </a:r>
          </a:p>
          <a:p>
            <a:pPr algn="l">
              <a:defRPr/>
            </a:pPr>
            <a:r>
              <a:rPr sz="1800"/>
              <a:t>2) Call exactly one tool with validated arguments.</a:t>
            </a:r>
          </a:p>
          <a:p>
            <a:pPr algn="l">
              <a:defRPr/>
            </a:pPr>
            <a:r>
              <a:rPr sz="1800"/>
              <a:t>3) Read the observation and update your plan.</a:t>
            </a:r>
          </a:p>
          <a:p>
            <a:pPr algn="l">
              <a:defRPr/>
            </a:pPr>
            <a:r>
              <a:rPr sz="1800"/>
              <a:t>Stop when: you have an RCA with evidence or you hit step/budget limits.</a:t>
            </a:r>
          </a:p>
        </p:txBody>
      </p:sp>
      <p:sp>
        <p:nvSpPr>
          <p:cNvPr id="1569153410" name="Slide Number Placeholder 3"/>
          <p:cNvSpPr>
            <a:spLocks noGrp="1"/>
          </p:cNvSpPr>
          <p:nvPr>
            <p:ph type="sldNum" sz="quarter" idx="12"/>
          </p:nvPr>
        </p:nvSpPr>
        <p:spPr bwMode="auto"/>
        <p:txBody>
          <a:bodyPr/>
          <a:lstStyle/>
          <a:p>
            <a:pPr>
              <a:defRPr/>
            </a:pPr>
            <a:fld id="{718D6977-BE01-B2B6-AE4D-1AB3A9446E71}"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77427802" name="Slide Number Placeholder 3"/>
          <p:cNvSpPr>
            <a:spLocks noGrp="1"/>
          </p:cNvSpPr>
          <p:nvPr>
            <p:ph type="sldNum" sz="quarter" idx="12"/>
          </p:nvPr>
        </p:nvSpPr>
        <p:spPr bwMode="auto"/>
        <p:txBody>
          <a:bodyPr/>
          <a:lstStyle/>
          <a:p>
            <a:pPr>
              <a:defRPr/>
            </a:pPr>
            <a:fld id="{8D02EC62-E3CB-89E6-3F69-B0322E3013B1}" type="slidenum">
              <a:rPr lang="en-US"/>
              <a:t>188</a:t>
            </a:fld>
            <a:endParaRPr lang="en-US"/>
          </a:p>
        </p:txBody>
      </p:sp>
      <p:sp>
        <p:nvSpPr>
          <p:cNvPr id="612242316" name=" 612242315"/>
          <p:cNvSpPr/>
          <p:nvPr/>
        </p:nvSpPr>
        <p:spPr bwMode="auto">
          <a:xfrm>
            <a:off x="3656041" y="713916"/>
            <a:ext cx="4728070" cy="42707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200" b="1" i="0" u="none">
                <a:solidFill>
                  <a:srgbClr val="000000"/>
                </a:solidFill>
                <a:latin typeface="Times New Roman"/>
                <a:ea typeface="Times New Roman"/>
                <a:cs typeface="Times New Roman"/>
              </a:rPr>
              <a:t>ReWOO (plan-first, then execute):</a:t>
            </a:r>
            <a:endParaRPr sz="2800"/>
          </a:p>
        </p:txBody>
      </p:sp>
      <p:sp>
        <p:nvSpPr>
          <p:cNvPr id="1311726049" name="TextBox 1311726048"/>
          <p:cNvSpPr txBox="1"/>
          <p:nvPr/>
        </p:nvSpPr>
        <p:spPr bwMode="auto">
          <a:xfrm>
            <a:off x="1675071" y="2153462"/>
            <a:ext cx="9145440" cy="222539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000"/>
              <a:t>Role: Ops analyst.</a:t>
            </a:r>
          </a:p>
          <a:p>
            <a:pPr algn="l">
              <a:defRPr/>
            </a:pPr>
            <a:r>
              <a:rPr sz="2000"/>
              <a:t>User request: Prepare the daily 5G health summary.</a:t>
            </a:r>
          </a:p>
          <a:p>
            <a:pPr algn="l">
              <a:defRPr/>
            </a:pPr>
            <a:endParaRPr sz="2000"/>
          </a:p>
          <a:p>
            <a:pPr algn="l">
              <a:defRPr/>
            </a:pPr>
            <a:r>
              <a:rPr sz="2000"/>
              <a:t>Phase A – PLAN (no tools): List ordered steps and exact tools+params to run.</a:t>
            </a:r>
          </a:p>
          <a:p>
            <a:pPr algn="l">
              <a:defRPr/>
            </a:pPr>
            <a:r>
              <a:rPr sz="2000"/>
              <a:t>Phase B – GATHER: Execute the listed tool calls (parallel where possible).</a:t>
            </a:r>
          </a:p>
          <a:p>
            <a:pPr algn="l">
              <a:defRPr/>
            </a:pPr>
            <a:r>
              <a:rPr sz="2000"/>
              <a:t>Phase C – SYNTHESIZE: Combine results into a concise report + attachments.</a:t>
            </a:r>
          </a:p>
          <a:p>
            <a:pPr algn="l">
              <a:defRPr/>
            </a:pPr>
            <a:r>
              <a:rPr sz="2000"/>
              <a:t>Require explicit "APPROVED" token before Phase B.</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32075885" name="Picture 1332075884"/>
          <p:cNvPicPr>
            <a:picLocks noChangeAspect="1"/>
          </p:cNvPicPr>
          <p:nvPr/>
        </p:nvPicPr>
        <p:blipFill rotWithShape="1">
          <a:blip r:embed="rId3"/>
          <a:stretch/>
        </p:blipFill>
        <p:spPr bwMode="auto">
          <a:xfrm>
            <a:off x="191859" y="172810"/>
            <a:ext cx="7688068" cy="4213234"/>
          </a:xfrm>
          <a:prstGeom prst="rect">
            <a:avLst/>
          </a:prstGeom>
        </p:spPr>
      </p:pic>
      <p:pic>
        <p:nvPicPr>
          <p:cNvPr id="1764957484" name="Picture 1764957483"/>
          <p:cNvPicPr>
            <a:picLocks noChangeAspect="1"/>
          </p:cNvPicPr>
          <p:nvPr/>
        </p:nvPicPr>
        <p:blipFill rotWithShape="1">
          <a:blip r:embed="rId4"/>
          <a:stretch/>
        </p:blipFill>
        <p:spPr bwMode="auto">
          <a:xfrm>
            <a:off x="4552965" y="4582884"/>
            <a:ext cx="6408997" cy="2226024"/>
          </a:xfrm>
          <a:prstGeom prst="rect">
            <a:avLst/>
          </a:prstGeom>
        </p:spPr>
      </p:pic>
      <p:sp>
        <p:nvSpPr>
          <p:cNvPr id="1895577949" name="Slide Number Placeholder 3"/>
          <p:cNvSpPr>
            <a:spLocks noGrp="1"/>
          </p:cNvSpPr>
          <p:nvPr>
            <p:ph type="sldNum" sz="quarter" idx="12"/>
          </p:nvPr>
        </p:nvSpPr>
        <p:spPr bwMode="auto"/>
        <p:txBody>
          <a:bodyPr/>
          <a:lstStyle/>
          <a:p>
            <a:pPr>
              <a:defRPr/>
            </a:pPr>
            <a:fld id="{D9D0F93B-A5FA-A345-D99D-D48466EE557C}" type="slidenum">
              <a:rPr lang="en-US"/>
              <a:t>189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4957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12766976" name="Slide Number Placeholder 5"/>
          <p:cNvSpPr>
            <a:spLocks noGrp="1"/>
          </p:cNvSpPr>
          <p:nvPr>
            <p:ph type="sldNum" sz="quarter" idx="12"/>
          </p:nvPr>
        </p:nvSpPr>
        <p:spPr bwMode="auto"/>
        <p:txBody>
          <a:bodyPr/>
          <a:lstStyle/>
          <a:p>
            <a:pPr>
              <a:defRPr/>
            </a:pPr>
            <a:fld id="{CBFDF42A-21D8-F998-538C-E104EE5162BA}" type="slidenum">
              <a:rPr lang="en-US"/>
              <a:t>19</a:t>
            </a:fld>
            <a:endParaRPr lang="en-US"/>
          </a:p>
        </p:txBody>
      </p:sp>
      <p:pic>
        <p:nvPicPr>
          <p:cNvPr id="1305733296" name="Picture 1305733295"/>
          <p:cNvPicPr>
            <a:picLocks noChangeAspect="1"/>
          </p:cNvPicPr>
          <p:nvPr/>
        </p:nvPicPr>
        <p:blipFill rotWithShape="1">
          <a:blip r:embed="rId3"/>
          <a:stretch/>
        </p:blipFill>
        <p:spPr bwMode="auto">
          <a:xfrm>
            <a:off x="1004855" y="1926382"/>
            <a:ext cx="10574974" cy="1240679"/>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6554592" name="Title 1"/>
          <p:cNvSpPr>
            <a:spLocks noGrp="1"/>
          </p:cNvSpPr>
          <p:nvPr>
            <p:ph type="title"/>
          </p:nvPr>
        </p:nvSpPr>
        <p:spPr bwMode="auto">
          <a:xfrm>
            <a:off x="838198" y="2403474"/>
            <a:ext cx="10515600" cy="1325562"/>
          </a:xfrm>
        </p:spPr>
        <p:txBody>
          <a:bodyPr/>
          <a:lstStyle/>
          <a:p>
            <a:pPr>
              <a:defRPr/>
            </a:pPr>
            <a:r>
              <a:rPr sz="2600" b="1" i="0" u="none">
                <a:solidFill>
                  <a:srgbClr val="000000"/>
                </a:solidFill>
                <a:latin typeface="Times New Roman"/>
                <a:ea typeface="Times New Roman"/>
                <a:cs typeface="Times New Roman"/>
              </a:rPr>
              <a:t>        Types of AI agents     </a:t>
            </a:r>
            <a:endParaRPr sz="9000"/>
          </a:p>
        </p:txBody>
      </p:sp>
      <p:sp>
        <p:nvSpPr>
          <p:cNvPr id="2123160506" name="Slide Number Placeholder 5"/>
          <p:cNvSpPr>
            <a:spLocks noGrp="1"/>
          </p:cNvSpPr>
          <p:nvPr>
            <p:ph type="sldNum" sz="quarter" idx="12"/>
          </p:nvPr>
        </p:nvSpPr>
        <p:spPr bwMode="auto"/>
        <p:txBody>
          <a:bodyPr/>
          <a:lstStyle/>
          <a:p>
            <a:pPr>
              <a:defRPr/>
            </a:pPr>
            <a:fld id="{0E879A22-20D1-C6E9-A7AD-D720261D3703}"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240389418" name="Picture 1240389417"/>
          <p:cNvPicPr>
            <a:picLocks noChangeAspect="1"/>
          </p:cNvPicPr>
          <p:nvPr/>
        </p:nvPicPr>
        <p:blipFill rotWithShape="1">
          <a:blip r:embed="rId3"/>
          <a:stretch/>
        </p:blipFill>
        <p:spPr bwMode="auto">
          <a:xfrm>
            <a:off x="847883" y="631370"/>
            <a:ext cx="10616987" cy="4661808"/>
          </a:xfrm>
          <a:prstGeom prst="rect">
            <a:avLst/>
          </a:prstGeom>
        </p:spPr>
      </p:pic>
      <p:sp>
        <p:nvSpPr>
          <p:cNvPr id="1398505851" name="Slide Number Placeholder 5"/>
          <p:cNvSpPr>
            <a:spLocks noGrp="1"/>
          </p:cNvSpPr>
          <p:nvPr>
            <p:ph type="sldNum" sz="quarter" idx="12"/>
          </p:nvPr>
        </p:nvSpPr>
        <p:spPr bwMode="auto">
          <a:xfrm>
            <a:off x="8613646" y="6355080"/>
            <a:ext cx="3240133" cy="444638"/>
          </a:xfrm>
        </p:spPr>
        <p:txBody>
          <a:bodyPr/>
          <a:lstStyle/>
          <a:p>
            <a:pPr>
              <a:defRPr/>
            </a:pPr>
            <a:fld id="{EFD7C14E-3A77-F853-FD25-FA92EE4DE478}"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50386132" name="Title 1"/>
          <p:cNvSpPr>
            <a:spLocks noGrp="1"/>
          </p:cNvSpPr>
          <p:nvPr>
            <p:ph type="title"/>
          </p:nvPr>
        </p:nvSpPr>
        <p:spPr bwMode="auto"/>
        <p:txBody>
          <a:bodyPr/>
          <a:lstStyle/>
          <a:p>
            <a:pPr>
              <a:defRPr/>
            </a:pPr>
            <a:r>
              <a:rPr sz="2600"/>
              <a:t>Simple Reflex Agent</a:t>
            </a:r>
          </a:p>
        </p:txBody>
      </p:sp>
      <p:sp>
        <p:nvSpPr>
          <p:cNvPr id="1029103571" name="Slide Number Placeholder 5"/>
          <p:cNvSpPr>
            <a:spLocks noGrp="1"/>
          </p:cNvSpPr>
          <p:nvPr>
            <p:ph type="sldNum" sz="quarter" idx="12"/>
          </p:nvPr>
        </p:nvSpPr>
        <p:spPr bwMode="auto"/>
        <p:txBody>
          <a:bodyPr/>
          <a:lstStyle/>
          <a:p>
            <a:pPr>
              <a:defRPr/>
            </a:pPr>
            <a:fld id="{535C5F96-10BB-4EE1-293B-1AD0B243D623}" type="slidenum">
              <a:rPr lang="en-US"/>
              <a:t>192</a:t>
            </a:fld>
            <a:endParaRPr lang="en-US"/>
          </a:p>
        </p:txBody>
      </p:sp>
      <p:pic>
        <p:nvPicPr>
          <p:cNvPr id="1896440145" name="Picture 1896440144"/>
          <p:cNvPicPr>
            <a:picLocks noChangeAspect="1"/>
          </p:cNvPicPr>
          <p:nvPr/>
        </p:nvPicPr>
        <p:blipFill rotWithShape="1">
          <a:blip r:embed="rId3"/>
          <a:stretch/>
        </p:blipFill>
        <p:spPr bwMode="auto">
          <a:xfrm>
            <a:off x="1483961" y="1458038"/>
            <a:ext cx="8818037" cy="4957065"/>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43504163" name="Picture 1343504162"/>
          <p:cNvPicPr>
            <a:picLocks noChangeAspect="1"/>
          </p:cNvPicPr>
          <p:nvPr/>
        </p:nvPicPr>
        <p:blipFill rotWithShape="1">
          <a:blip r:embed="rId3"/>
          <a:stretch/>
        </p:blipFill>
        <p:spPr bwMode="auto">
          <a:xfrm>
            <a:off x="958120" y="964745"/>
            <a:ext cx="10275757" cy="3770540"/>
          </a:xfrm>
          <a:prstGeom prst="rect">
            <a:avLst/>
          </a:prstGeom>
        </p:spPr>
      </p:pic>
      <p:sp>
        <p:nvSpPr>
          <p:cNvPr id="1412742969" name="Slide Number Placeholder 5"/>
          <p:cNvSpPr>
            <a:spLocks noGrp="1"/>
          </p:cNvSpPr>
          <p:nvPr>
            <p:ph type="sldNum" sz="quarter" idx="12"/>
          </p:nvPr>
        </p:nvSpPr>
        <p:spPr bwMode="auto"/>
        <p:txBody>
          <a:bodyPr/>
          <a:lstStyle/>
          <a:p>
            <a:pPr>
              <a:defRPr/>
            </a:pPr>
            <a:fld id="{EA38DDE8-340A-844D-906B-710697B29007}"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9943220" name="Title 1"/>
          <p:cNvSpPr>
            <a:spLocks noGrp="1"/>
          </p:cNvSpPr>
          <p:nvPr>
            <p:ph type="title"/>
          </p:nvPr>
        </p:nvSpPr>
        <p:spPr bwMode="auto"/>
        <p:txBody>
          <a:bodyPr/>
          <a:lstStyle/>
          <a:p>
            <a:pPr>
              <a:defRPr/>
            </a:pPr>
            <a:r>
              <a:rPr sz="2800"/>
              <a:t>Model based reflex agents</a:t>
            </a:r>
          </a:p>
        </p:txBody>
      </p:sp>
      <p:sp>
        <p:nvSpPr>
          <p:cNvPr id="848892503" name="Slide Number Placeholder 5"/>
          <p:cNvSpPr>
            <a:spLocks noGrp="1"/>
          </p:cNvSpPr>
          <p:nvPr>
            <p:ph type="sldNum" sz="quarter" idx="12"/>
          </p:nvPr>
        </p:nvSpPr>
        <p:spPr bwMode="auto"/>
        <p:txBody>
          <a:bodyPr/>
          <a:lstStyle/>
          <a:p>
            <a:pPr>
              <a:defRPr/>
            </a:pPr>
            <a:fld id="{8B8BC826-39FB-0172-DAA6-DD9A97342744}" type="slidenum">
              <a:rPr lang="en-US"/>
              <a:t>194</a:t>
            </a:fld>
            <a:endParaRPr lang="en-US"/>
          </a:p>
        </p:txBody>
      </p:sp>
      <p:pic>
        <p:nvPicPr>
          <p:cNvPr id="409054437" name="Picture 409054436"/>
          <p:cNvPicPr>
            <a:picLocks noChangeAspect="1"/>
          </p:cNvPicPr>
          <p:nvPr/>
        </p:nvPicPr>
        <p:blipFill rotWithShape="1">
          <a:blip r:embed="rId3"/>
          <a:stretch/>
        </p:blipFill>
        <p:spPr bwMode="auto">
          <a:xfrm>
            <a:off x="1225756" y="1492844"/>
            <a:ext cx="9117064" cy="5125164"/>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58534195" name="Picture 1658534194"/>
          <p:cNvPicPr>
            <a:picLocks noChangeAspect="1"/>
          </p:cNvPicPr>
          <p:nvPr/>
        </p:nvPicPr>
        <p:blipFill rotWithShape="1">
          <a:blip r:embed="rId3"/>
          <a:stretch/>
        </p:blipFill>
        <p:spPr bwMode="auto">
          <a:xfrm>
            <a:off x="832755" y="771525"/>
            <a:ext cx="10498993" cy="3963759"/>
          </a:xfrm>
          <a:prstGeom prst="rect">
            <a:avLst/>
          </a:prstGeom>
        </p:spPr>
      </p:pic>
      <p:sp>
        <p:nvSpPr>
          <p:cNvPr id="811182318" name="Slide Number Placeholder 5"/>
          <p:cNvSpPr>
            <a:spLocks noGrp="1"/>
          </p:cNvSpPr>
          <p:nvPr>
            <p:ph type="sldNum" sz="quarter" idx="12"/>
          </p:nvPr>
        </p:nvSpPr>
        <p:spPr bwMode="auto"/>
        <p:txBody>
          <a:bodyPr/>
          <a:lstStyle/>
          <a:p>
            <a:pPr>
              <a:defRPr/>
            </a:pPr>
            <a:fld id="{BD1AAEE7-50F9-C626-1273-5F58808000A6}"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51224481" name="Title 1"/>
          <p:cNvSpPr>
            <a:spLocks noGrp="1"/>
          </p:cNvSpPr>
          <p:nvPr>
            <p:ph type="title"/>
          </p:nvPr>
        </p:nvSpPr>
        <p:spPr bwMode="auto"/>
        <p:txBody>
          <a:bodyPr/>
          <a:lstStyle/>
          <a:p>
            <a:pPr>
              <a:defRPr/>
            </a:pPr>
            <a:r>
              <a:t>Goal Based </a:t>
            </a:r>
          </a:p>
        </p:txBody>
      </p:sp>
      <p:sp>
        <p:nvSpPr>
          <p:cNvPr id="1011693305" name="Slide Number Placeholder 5"/>
          <p:cNvSpPr>
            <a:spLocks noGrp="1"/>
          </p:cNvSpPr>
          <p:nvPr>
            <p:ph type="sldNum" sz="quarter" idx="12"/>
          </p:nvPr>
        </p:nvSpPr>
        <p:spPr bwMode="auto"/>
        <p:txBody>
          <a:bodyPr/>
          <a:lstStyle/>
          <a:p>
            <a:pPr>
              <a:defRPr/>
            </a:pPr>
            <a:fld id="{79E7F910-2CB1-2329-66FB-6DD25F0E191F}" type="slidenum">
              <a:rPr lang="en-US"/>
              <a:t>196</a:t>
            </a:fld>
            <a:endParaRPr lang="en-US"/>
          </a:p>
        </p:txBody>
      </p:sp>
      <p:pic>
        <p:nvPicPr>
          <p:cNvPr id="2111007711" name="Picture 2111007710"/>
          <p:cNvPicPr>
            <a:picLocks noChangeAspect="1"/>
          </p:cNvPicPr>
          <p:nvPr/>
        </p:nvPicPr>
        <p:blipFill rotWithShape="1">
          <a:blip r:embed="rId3"/>
          <a:stretch/>
        </p:blipFill>
        <p:spPr bwMode="auto">
          <a:xfrm>
            <a:off x="1552558" y="1558610"/>
            <a:ext cx="9086883" cy="5108198"/>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32470568" name="Picture 1332470567"/>
          <p:cNvPicPr>
            <a:picLocks noChangeAspect="1"/>
          </p:cNvPicPr>
          <p:nvPr/>
        </p:nvPicPr>
        <p:blipFill rotWithShape="1">
          <a:blip r:embed="rId3"/>
          <a:stretch/>
        </p:blipFill>
        <p:spPr bwMode="auto">
          <a:xfrm>
            <a:off x="171450" y="209549"/>
            <a:ext cx="6382724" cy="2891765"/>
          </a:xfrm>
          <a:prstGeom prst="rect">
            <a:avLst/>
          </a:prstGeom>
        </p:spPr>
      </p:pic>
      <p:pic>
        <p:nvPicPr>
          <p:cNvPr id="733244123" name="Picture 733244122"/>
          <p:cNvPicPr>
            <a:picLocks noChangeAspect="1"/>
          </p:cNvPicPr>
          <p:nvPr/>
        </p:nvPicPr>
        <p:blipFill rotWithShape="1">
          <a:blip r:embed="rId4"/>
          <a:stretch/>
        </p:blipFill>
        <p:spPr bwMode="auto">
          <a:xfrm>
            <a:off x="3823500" y="2929865"/>
            <a:ext cx="6435899" cy="3617946"/>
          </a:xfrm>
          <a:prstGeom prst="rect">
            <a:avLst/>
          </a:prstGeom>
        </p:spPr>
      </p:pic>
      <p:sp>
        <p:nvSpPr>
          <p:cNvPr id="1605703835" name="Slide Number Placeholder 5"/>
          <p:cNvSpPr>
            <a:spLocks noGrp="1"/>
          </p:cNvSpPr>
          <p:nvPr>
            <p:ph type="sldNum" sz="quarter" idx="12"/>
          </p:nvPr>
        </p:nvSpPr>
        <p:spPr bwMode="auto"/>
        <p:txBody>
          <a:bodyPr/>
          <a:lstStyle/>
          <a:p>
            <a:pPr>
              <a:defRPr/>
            </a:pPr>
            <a:fld id="{B03D3E3E-2EF8-1983-3ECE-E806B5054A90}" type="slidenum">
              <a:rPr lang="en-US"/>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172572327" name="Picture 1172572326"/>
          <p:cNvPicPr>
            <a:picLocks noChangeAspect="1"/>
          </p:cNvPicPr>
          <p:nvPr/>
        </p:nvPicPr>
        <p:blipFill rotWithShape="1">
          <a:blip r:embed="rId3"/>
          <a:stretch/>
        </p:blipFill>
        <p:spPr bwMode="auto">
          <a:xfrm>
            <a:off x="610720" y="579663"/>
            <a:ext cx="10746125" cy="4536622"/>
          </a:xfrm>
          <a:prstGeom prst="rect">
            <a:avLst/>
          </a:prstGeom>
        </p:spPr>
      </p:pic>
      <p:sp>
        <p:nvSpPr>
          <p:cNvPr id="1447266794" name="Slide Number Placeholder 5"/>
          <p:cNvSpPr>
            <a:spLocks noGrp="1"/>
          </p:cNvSpPr>
          <p:nvPr>
            <p:ph type="sldNum" sz="quarter" idx="12"/>
          </p:nvPr>
        </p:nvSpPr>
        <p:spPr bwMode="auto"/>
        <p:txBody>
          <a:bodyPr/>
          <a:lstStyle/>
          <a:p>
            <a:pPr>
              <a:defRPr/>
            </a:pPr>
            <a:fld id="{B06B5FA7-8423-F1AD-73E7-98CB0CF10A56}"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6926448" name="Title 1"/>
          <p:cNvSpPr>
            <a:spLocks noGrp="1"/>
          </p:cNvSpPr>
          <p:nvPr>
            <p:ph type="title"/>
          </p:nvPr>
        </p:nvSpPr>
        <p:spPr bwMode="auto"/>
        <p:txBody>
          <a:bodyPr/>
          <a:lstStyle/>
          <a:p>
            <a:pPr>
              <a:defRPr/>
            </a:pPr>
            <a:r>
              <a:rPr sz="2800"/>
              <a:t>Learning Agents</a:t>
            </a:r>
          </a:p>
        </p:txBody>
      </p:sp>
      <p:sp>
        <p:nvSpPr>
          <p:cNvPr id="250760117" name="Slide Number Placeholder 5"/>
          <p:cNvSpPr>
            <a:spLocks noGrp="1"/>
          </p:cNvSpPr>
          <p:nvPr>
            <p:ph type="sldNum" sz="quarter" idx="12"/>
          </p:nvPr>
        </p:nvSpPr>
        <p:spPr bwMode="auto"/>
        <p:txBody>
          <a:bodyPr/>
          <a:lstStyle/>
          <a:p>
            <a:pPr>
              <a:defRPr/>
            </a:pPr>
            <a:fld id="{ECEC3B1C-56F5-D26B-BBEA-0E256E61C9D6}" type="slidenum">
              <a:rPr lang="en-US"/>
              <a:t>199</a:t>
            </a:fld>
            <a:endParaRPr lang="en-US"/>
          </a:p>
        </p:txBody>
      </p:sp>
      <p:pic>
        <p:nvPicPr>
          <p:cNvPr id="129724380" name="Picture 129724379"/>
          <p:cNvPicPr>
            <a:picLocks noChangeAspect="1"/>
          </p:cNvPicPr>
          <p:nvPr/>
        </p:nvPicPr>
        <p:blipFill rotWithShape="1">
          <a:blip r:embed="rId3"/>
          <a:stretch/>
        </p:blipFill>
        <p:spPr bwMode="auto">
          <a:xfrm>
            <a:off x="1426075" y="1557337"/>
            <a:ext cx="9021814" cy="50716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13050457" name="Title 1"/>
          <p:cNvSpPr>
            <a:spLocks noGrp="1"/>
          </p:cNvSpPr>
          <p:nvPr>
            <p:ph type="title"/>
          </p:nvPr>
        </p:nvSpPr>
        <p:spPr bwMode="auto">
          <a:xfrm>
            <a:off x="838198" y="365124"/>
            <a:ext cx="10515600" cy="686335"/>
          </a:xfrm>
        </p:spPr>
        <p:txBody>
          <a:bodyPr>
            <a:normAutofit fontScale="90000"/>
          </a:bodyPr>
          <a:lstStyle/>
          <a:p>
            <a:pPr>
              <a:defRPr/>
            </a:pPr>
            <a:r>
              <a:rPr>
                <a:solidFill>
                  <a:srgbClr val="00B0F0"/>
                </a:solidFill>
              </a:rPr>
              <a:t>Diffusion Models</a:t>
            </a:r>
          </a:p>
        </p:txBody>
      </p:sp>
      <p:pic>
        <p:nvPicPr>
          <p:cNvPr id="618768935" name="Picture 618768934"/>
          <p:cNvPicPr>
            <a:picLocks noChangeAspect="1"/>
          </p:cNvPicPr>
          <p:nvPr/>
        </p:nvPicPr>
        <p:blipFill rotWithShape="1">
          <a:blip r:embed="rId3"/>
          <a:stretch/>
        </p:blipFill>
        <p:spPr bwMode="auto">
          <a:xfrm>
            <a:off x="957199" y="1400174"/>
            <a:ext cx="9620527" cy="3706877"/>
          </a:xfrm>
          <a:prstGeom prst="rect">
            <a:avLst/>
          </a:prstGeom>
        </p:spPr>
      </p:pic>
      <p:pic>
        <p:nvPicPr>
          <p:cNvPr id="1610868017" name="Picture 1610868016"/>
          <p:cNvPicPr>
            <a:picLocks noChangeAspect="1"/>
          </p:cNvPicPr>
          <p:nvPr/>
        </p:nvPicPr>
        <p:blipFill rotWithShape="1">
          <a:blip r:embed="rId4"/>
          <a:stretch/>
        </p:blipFill>
        <p:spPr bwMode="auto">
          <a:xfrm>
            <a:off x="957199" y="5480462"/>
            <a:ext cx="10205960" cy="1239742"/>
          </a:xfrm>
          <a:prstGeom prst="rect">
            <a:avLst/>
          </a:prstGeom>
        </p:spPr>
      </p:pic>
      <p:sp>
        <p:nvSpPr>
          <p:cNvPr id="93344316" name="Rectangle 93344315"/>
          <p:cNvSpPr/>
          <p:nvPr/>
        </p:nvSpPr>
        <p:spPr bwMode="auto">
          <a:xfrm>
            <a:off x="1017645" y="1387804"/>
            <a:ext cx="9671412" cy="1247033"/>
          </a:xfrm>
          <a:prstGeom prst="rect">
            <a:avLst/>
          </a:prstGeom>
          <a:solidFill>
            <a:schemeClr val="accent1">
              <a:lumMod val="75000"/>
              <a:alpha val="19000"/>
            </a:schemeClr>
          </a:solidFill>
          <a:ln w="12700" cap="flat" cmpd="sng" algn="ctr">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318119146" name="Star: 4 Points 1318119145"/>
          <p:cNvSpPr/>
          <p:nvPr/>
        </p:nvSpPr>
        <p:spPr bwMode="auto">
          <a:xfrm>
            <a:off x="10452867" y="4791074"/>
            <a:ext cx="1209674" cy="952499"/>
          </a:xfrm>
          <a:prstGeom prst="star4">
            <a:avLst>
              <a:gd name="adj" fmla="val 12500"/>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sp>
      <p:sp>
        <p:nvSpPr>
          <p:cNvPr id="265828950" name="Slide Number Placeholder 5"/>
          <p:cNvSpPr>
            <a:spLocks noGrp="1"/>
          </p:cNvSpPr>
          <p:nvPr>
            <p:ph type="sldNum" sz="quarter" idx="12"/>
          </p:nvPr>
        </p:nvSpPr>
        <p:spPr bwMode="auto"/>
        <p:txBody>
          <a:bodyPr/>
          <a:lstStyle/>
          <a:p>
            <a:pPr>
              <a:defRPr/>
            </a:pPr>
            <a:fld id="{12F72F13-E45A-DC9E-4054-0A8DA03ED1DA}"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201938327" name="Picture 1201938326"/>
          <p:cNvPicPr>
            <a:picLocks noChangeAspect="1"/>
          </p:cNvPicPr>
          <p:nvPr/>
        </p:nvPicPr>
        <p:blipFill rotWithShape="1">
          <a:blip r:embed="rId3"/>
          <a:stretch/>
        </p:blipFill>
        <p:spPr bwMode="auto">
          <a:xfrm>
            <a:off x="3724675" y="354744"/>
            <a:ext cx="7060081" cy="6365460"/>
          </a:xfrm>
          <a:prstGeom prst="rect">
            <a:avLst/>
          </a:prstGeom>
        </p:spPr>
      </p:pic>
      <p:sp>
        <p:nvSpPr>
          <p:cNvPr id="1538611871" name=" 1538611870"/>
          <p:cNvSpPr/>
          <p:nvPr/>
        </p:nvSpPr>
        <p:spPr bwMode="auto">
          <a:xfrm>
            <a:off x="1260057" y="1280160"/>
            <a:ext cx="2361137"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VAE use cases</a:t>
            </a:r>
            <a:endParaRPr sz="2400"/>
          </a:p>
        </p:txBody>
      </p:sp>
      <p:sp>
        <p:nvSpPr>
          <p:cNvPr id="257051901" name="Arrow: Pentagon 257051900"/>
          <p:cNvSpPr/>
          <p:nvPr/>
        </p:nvSpPr>
        <p:spPr bwMode="auto">
          <a:xfrm>
            <a:off x="1045212" y="1280160"/>
            <a:ext cx="2790824" cy="481963"/>
          </a:xfrm>
          <a:prstGeom prst="homePlate">
            <a:avLst>
              <a:gd name="adj" fmla="val 50000"/>
            </a:avLst>
          </a:prstGeom>
          <a:solidFill>
            <a:schemeClr val="accent2">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
        <p:nvSpPr>
          <p:cNvPr id="230252323" name="Slide Number Placeholder 3"/>
          <p:cNvSpPr>
            <a:spLocks noGrp="1"/>
          </p:cNvSpPr>
          <p:nvPr>
            <p:ph type="sldNum" sz="quarter" idx="12"/>
          </p:nvPr>
        </p:nvSpPr>
        <p:spPr bwMode="auto"/>
        <p:txBody>
          <a:bodyPr/>
          <a:lstStyle/>
          <a:p>
            <a:pPr>
              <a:defRPr/>
            </a:pPr>
            <a:fld id="{EB0CDD09-72F9-39F0-FCFA-EACC7BFBA439}" type="slidenum">
              <a:rPr lang="en-US"/>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46900849" name="Title 1"/>
          <p:cNvSpPr>
            <a:spLocks noGrp="1"/>
          </p:cNvSpPr>
          <p:nvPr>
            <p:ph type="title"/>
          </p:nvPr>
        </p:nvSpPr>
        <p:spPr bwMode="auto"/>
        <p:txBody>
          <a:bodyPr/>
          <a:lstStyle/>
          <a:p>
            <a:pPr>
              <a:defRPr/>
            </a:pPr>
            <a:r>
              <a:rPr sz="2400" b="1" i="0" u="none">
                <a:solidFill>
                  <a:schemeClr val="accent2"/>
                </a:solidFill>
                <a:highlight>
                  <a:srgbClr val="FFFF00"/>
                </a:highlight>
                <a:latin typeface="Times New Roman"/>
                <a:ea typeface="Times New Roman"/>
                <a:cs typeface="Times New Roman"/>
              </a:rPr>
              <a:t>AI Agents vs. AI Assistants</a:t>
            </a:r>
            <a:endParaRPr>
              <a:solidFill>
                <a:schemeClr val="accent2"/>
              </a:solidFill>
              <a:highlight>
                <a:srgbClr val="FFFF00"/>
              </a:highlight>
            </a:endParaRPr>
          </a:p>
        </p:txBody>
      </p:sp>
      <p:sp>
        <p:nvSpPr>
          <p:cNvPr id="1743488230" name="Content Placeholder 2"/>
          <p:cNvSpPr>
            <a:spLocks noGrp="1"/>
          </p:cNvSpPr>
          <p:nvPr>
            <p:ph idx="1"/>
          </p:nvPr>
        </p:nvSpPr>
        <p:spPr bwMode="auto"/>
        <p:txBody>
          <a:bodyPr/>
          <a:lstStyle/>
          <a:p>
            <a:pPr>
              <a:defRPr/>
            </a:pPr>
            <a:r>
              <a:rPr sz="2000" b="1" i="0" u="none">
                <a:solidFill>
                  <a:srgbClr val="000000"/>
                </a:solidFill>
                <a:latin typeface="SF Pro Text"/>
                <a:ea typeface="SF Pro Text"/>
                <a:cs typeface="SF Pro Text"/>
              </a:rPr>
              <a:t>AI Assistant:</a:t>
            </a:r>
            <a:r>
              <a:rPr sz="2000" b="0" i="0" u="none">
                <a:solidFill>
                  <a:srgbClr val="000000"/>
                </a:solidFill>
                <a:latin typeface="SF Pro Text"/>
                <a:ea typeface="SF Pro Text"/>
                <a:cs typeface="SF Pro Text"/>
              </a:rPr>
              <a:t> A conversational helper that answers, drafts, and guides. Mostly </a:t>
            </a:r>
            <a:r>
              <a:rPr sz="2000" b="1" i="0" u="none">
                <a:solidFill>
                  <a:srgbClr val="000000"/>
                </a:solidFill>
                <a:latin typeface="SF Pro Text"/>
                <a:ea typeface="SF Pro Text"/>
                <a:cs typeface="SF Pro Text"/>
              </a:rPr>
              <a:t>reads</a:t>
            </a:r>
            <a:r>
              <a:rPr sz="2000" b="0" i="0" u="none">
                <a:solidFill>
                  <a:srgbClr val="000000"/>
                </a:solidFill>
                <a:latin typeface="SF Pro Text"/>
                <a:ea typeface="SF Pro Text"/>
                <a:cs typeface="SF Pro Text"/>
              </a:rPr>
              <a:t> and </a:t>
            </a:r>
            <a:r>
              <a:rPr sz="2000" b="1" i="0" u="none">
                <a:solidFill>
                  <a:srgbClr val="000000"/>
                </a:solidFill>
                <a:latin typeface="SF Pro Text"/>
                <a:ea typeface="SF Pro Text"/>
                <a:cs typeface="SF Pro Text"/>
              </a:rPr>
              <a:t>replies</a:t>
            </a:r>
            <a:r>
              <a:rPr sz="2000" b="0" i="0" u="none">
                <a:solidFill>
                  <a:srgbClr val="000000"/>
                </a:solidFill>
                <a:latin typeface="SF Pro Text"/>
                <a:ea typeface="SF Pro Text"/>
                <a:cs typeface="SF Pro Text"/>
              </a:rPr>
              <a:t>.</a:t>
            </a:r>
            <a:endParaRPr sz="2000">
              <a:latin typeface="SF Pro Text"/>
              <a:cs typeface="SF Pro Text"/>
            </a:endParaRPr>
          </a:p>
          <a:p>
            <a:pPr>
              <a:defRPr/>
            </a:pPr>
            <a:r>
              <a:rPr sz="2000" b="1" i="0" u="none">
                <a:solidFill>
                  <a:srgbClr val="000000"/>
                </a:solidFill>
                <a:latin typeface="SF Pro Text"/>
                <a:ea typeface="SF Pro Text"/>
                <a:cs typeface="SF Pro Text"/>
              </a:rPr>
              <a:t>AI Agent:</a:t>
            </a:r>
            <a:r>
              <a:rPr sz="2000" b="0" i="0" u="none">
                <a:solidFill>
                  <a:srgbClr val="000000"/>
                </a:solidFill>
                <a:latin typeface="SF Pro Text"/>
                <a:ea typeface="SF Pro Text"/>
                <a:cs typeface="SF Pro Text"/>
              </a:rPr>
              <a:t> A goal-driven system that can </a:t>
            </a:r>
            <a:r>
              <a:rPr sz="2000" b="1" i="0" u="none">
                <a:solidFill>
                  <a:srgbClr val="000000"/>
                </a:solidFill>
                <a:latin typeface="SF Pro Text"/>
                <a:ea typeface="SF Pro Text"/>
                <a:cs typeface="SF Pro Text"/>
              </a:rPr>
              <a:t>plan</a:t>
            </a:r>
            <a:r>
              <a:rPr sz="2000" b="0" i="0" u="none">
                <a:solidFill>
                  <a:srgbClr val="000000"/>
                </a:solidFill>
                <a:latin typeface="SF Pro Text"/>
                <a:ea typeface="SF Pro Text"/>
                <a:cs typeface="SF Pro Text"/>
              </a:rPr>
              <a:t> and </a:t>
            </a:r>
            <a:r>
              <a:rPr sz="2000" b="1" i="0" u="none">
                <a:solidFill>
                  <a:srgbClr val="000000"/>
                </a:solidFill>
                <a:latin typeface="SF Pro Text"/>
                <a:ea typeface="SF Pro Text"/>
                <a:cs typeface="SF Pro Text"/>
              </a:rPr>
              <a:t>act</a:t>
            </a:r>
            <a:r>
              <a:rPr sz="2000" b="0" i="0" u="none">
                <a:solidFill>
                  <a:srgbClr val="000000"/>
                </a:solidFill>
                <a:latin typeface="SF Pro Text"/>
                <a:ea typeface="SF Pro Text"/>
                <a:cs typeface="SF Pro Text"/>
              </a:rPr>
              <a:t> in external systems (APIs, tools, apps) to complete tasks.</a:t>
            </a:r>
            <a:endParaRPr sz="2000">
              <a:latin typeface="SF Pro Text"/>
              <a:cs typeface="SF Pro Text"/>
            </a:endParaRPr>
          </a:p>
          <a:p>
            <a:pPr>
              <a:defRPr/>
            </a:pPr>
            <a:endParaRPr sz="2000">
              <a:highlight>
                <a:srgbClr val="00FFFF"/>
              </a:highlight>
              <a:latin typeface="SF Pro Text"/>
              <a:cs typeface="SF Pro Text"/>
            </a:endParaRPr>
          </a:p>
          <a:p>
            <a:pPr marL="0" indent="0">
              <a:buFont typeface="Arial"/>
              <a:buNone/>
              <a:defRPr/>
            </a:pPr>
            <a:r>
              <a:rPr sz="2000" b="0" i="0" u="none">
                <a:solidFill>
                  <a:srgbClr val="000000"/>
                </a:solidFill>
                <a:highlight>
                  <a:srgbClr val="FFFF00"/>
                </a:highlight>
                <a:latin typeface="SF Pro Text"/>
                <a:ea typeface="SF Pro Text"/>
                <a:cs typeface="SF Pro Text"/>
              </a:rPr>
              <a:t>Think of it this way:</a:t>
            </a:r>
            <a:endParaRPr sz="2000">
              <a:highlight>
                <a:srgbClr val="FFFF00"/>
              </a:highlight>
              <a:latin typeface="SF Pro Text"/>
              <a:cs typeface="SF Pro Text"/>
            </a:endParaRPr>
          </a:p>
          <a:p>
            <a:pPr>
              <a:defRPr/>
            </a:pPr>
            <a:r>
              <a:rPr sz="2000" b="0" i="0" u="none">
                <a:solidFill>
                  <a:srgbClr val="000000"/>
                </a:solidFill>
                <a:highlight>
                  <a:srgbClr val="FFFF00"/>
                </a:highlight>
                <a:latin typeface="SF Pro Text"/>
                <a:ea typeface="SF Pro Text"/>
                <a:cs typeface="SF Pro Text"/>
              </a:rPr>
              <a:t>An </a:t>
            </a:r>
            <a:r>
              <a:rPr sz="2000" b="1" i="0" u="none">
                <a:solidFill>
                  <a:srgbClr val="000000"/>
                </a:solidFill>
                <a:highlight>
                  <a:srgbClr val="FFFF00"/>
                </a:highlight>
                <a:latin typeface="SF Pro Text"/>
                <a:ea typeface="SF Pro Text"/>
                <a:cs typeface="SF Pro Text"/>
              </a:rPr>
              <a:t>AI Assistant</a:t>
            </a:r>
            <a:r>
              <a:rPr sz="2000" b="0" i="0" u="none">
                <a:solidFill>
                  <a:srgbClr val="000000"/>
                </a:solidFill>
                <a:highlight>
                  <a:srgbClr val="FFFF00"/>
                </a:highlight>
                <a:latin typeface="SF Pro Text"/>
                <a:ea typeface="SF Pro Text"/>
                <a:cs typeface="SF Pro Text"/>
              </a:rPr>
              <a:t> is like a </a:t>
            </a:r>
            <a:r>
              <a:rPr sz="2000" b="1" i="0" u="none">
                <a:solidFill>
                  <a:srgbClr val="000000"/>
                </a:solidFill>
                <a:highlight>
                  <a:srgbClr val="FFFF00"/>
                </a:highlight>
                <a:latin typeface="SF Pro Text"/>
                <a:ea typeface="SF Pro Text"/>
                <a:cs typeface="SF Pro Text"/>
              </a:rPr>
              <a:t>GPS</a:t>
            </a:r>
            <a:r>
              <a:rPr sz="2000" b="0" i="0" u="none">
                <a:solidFill>
                  <a:srgbClr val="000000"/>
                </a:solidFill>
                <a:highlight>
                  <a:srgbClr val="FFFF00"/>
                </a:highlight>
                <a:latin typeface="SF Pro Text"/>
                <a:ea typeface="SF Pro Text"/>
                <a:cs typeface="SF Pro Text"/>
              </a:rPr>
              <a:t>. You have to tell it </a:t>
            </a:r>
            <a:r>
              <a:rPr sz="2000" b="0" i="1" u="none">
                <a:solidFill>
                  <a:srgbClr val="000000"/>
                </a:solidFill>
                <a:highlight>
                  <a:srgbClr val="FFFF00"/>
                </a:highlight>
                <a:latin typeface="SF Pro Text"/>
                <a:ea typeface="SF Pro Text"/>
                <a:cs typeface="SF Pro Text"/>
              </a:rPr>
              <a:t>exactly</a:t>
            </a:r>
            <a:r>
              <a:rPr sz="2000" b="0" i="0" u="none">
                <a:solidFill>
                  <a:srgbClr val="000000"/>
                </a:solidFill>
                <a:highlight>
                  <a:srgbClr val="FFFF00"/>
                </a:highlight>
                <a:latin typeface="SF Pro Text"/>
                <a:ea typeface="SF Pro Text"/>
                <a:cs typeface="SF Pro Text"/>
              </a:rPr>
              <a:t> where you want to go, and it gives you turn-by-turn directions, but </a:t>
            </a:r>
            <a:r>
              <a:rPr sz="2000" b="0" i="1" u="none">
                <a:solidFill>
                  <a:srgbClr val="000000"/>
                </a:solidFill>
                <a:highlight>
                  <a:srgbClr val="FFFF00"/>
                </a:highlight>
                <a:latin typeface="SF Pro Text"/>
                <a:ea typeface="SF Pro Text"/>
                <a:cs typeface="SF Pro Text"/>
              </a:rPr>
              <a:t>you</a:t>
            </a:r>
            <a:r>
              <a:rPr sz="2000" b="0" i="0" u="none">
                <a:solidFill>
                  <a:srgbClr val="000000"/>
                </a:solidFill>
                <a:highlight>
                  <a:srgbClr val="FFFF00"/>
                </a:highlight>
                <a:latin typeface="SF Pro Text"/>
                <a:ea typeface="SF Pro Text"/>
                <a:cs typeface="SF Pro Text"/>
              </a:rPr>
              <a:t> still have to drive the car.</a:t>
            </a:r>
            <a:endParaRPr sz="2000" b="0" i="0" u="none">
              <a:solidFill>
                <a:srgbClr val="000000"/>
              </a:solidFill>
              <a:highlight>
                <a:srgbClr val="FFFF00"/>
              </a:highlight>
              <a:latin typeface="SF Pro Text"/>
              <a:cs typeface="SF Pro Text"/>
            </a:endParaRPr>
          </a:p>
          <a:p>
            <a:pPr>
              <a:defRPr/>
            </a:pPr>
            <a:r>
              <a:rPr sz="2000" b="0" i="0" u="none">
                <a:solidFill>
                  <a:srgbClr val="000000"/>
                </a:solidFill>
                <a:highlight>
                  <a:srgbClr val="FFFF00"/>
                </a:highlight>
                <a:latin typeface="SF Pro Text"/>
                <a:ea typeface="SF Pro Text"/>
                <a:cs typeface="SF Pro Text"/>
              </a:rPr>
              <a:t>An </a:t>
            </a:r>
            <a:r>
              <a:rPr sz="2000" b="1" i="0" u="none">
                <a:solidFill>
                  <a:srgbClr val="000000"/>
                </a:solidFill>
                <a:highlight>
                  <a:srgbClr val="FFFF00"/>
                </a:highlight>
                <a:latin typeface="SF Pro Text"/>
                <a:ea typeface="SF Pro Text"/>
                <a:cs typeface="SF Pro Text"/>
              </a:rPr>
              <a:t>AI Agent</a:t>
            </a:r>
            <a:r>
              <a:rPr sz="2000" b="0" i="0" u="none">
                <a:solidFill>
                  <a:srgbClr val="000000"/>
                </a:solidFill>
                <a:highlight>
                  <a:srgbClr val="FFFF00"/>
                </a:highlight>
                <a:latin typeface="SF Pro Text"/>
                <a:ea typeface="SF Pro Text"/>
                <a:cs typeface="SF Pro Text"/>
              </a:rPr>
              <a:t> is like a </a:t>
            </a:r>
            <a:r>
              <a:rPr sz="2000" b="1" i="0" u="none">
                <a:solidFill>
                  <a:srgbClr val="000000"/>
                </a:solidFill>
                <a:highlight>
                  <a:srgbClr val="FFFF00"/>
                </a:highlight>
                <a:latin typeface="SF Pro Text"/>
                <a:ea typeface="SF Pro Text"/>
                <a:cs typeface="SF Pro Text"/>
              </a:rPr>
              <a:t>self-driving car</a:t>
            </a:r>
            <a:r>
              <a:rPr sz="2000" b="0" i="0" u="none">
                <a:solidFill>
                  <a:srgbClr val="000000"/>
                </a:solidFill>
                <a:highlight>
                  <a:srgbClr val="FFFF00"/>
                </a:highlight>
                <a:latin typeface="SF Pro Text"/>
                <a:ea typeface="SF Pro Text"/>
                <a:cs typeface="SF Pro Text"/>
              </a:rPr>
              <a:t>. You just tell it the destination, and it handles the steering, braking, and navigation all by itself to get you there</a:t>
            </a:r>
            <a:endParaRPr sz="2000">
              <a:latin typeface="SF Pro Text"/>
              <a:cs typeface="SF Pro Text"/>
            </a:endParaRPr>
          </a:p>
        </p:txBody>
      </p:sp>
      <p:sp>
        <p:nvSpPr>
          <p:cNvPr id="2040247506" name="Slide Number Placeholder 5"/>
          <p:cNvSpPr>
            <a:spLocks noGrp="1"/>
          </p:cNvSpPr>
          <p:nvPr>
            <p:ph type="sldNum" sz="quarter" idx="12"/>
          </p:nvPr>
        </p:nvSpPr>
        <p:spPr bwMode="auto"/>
        <p:txBody>
          <a:bodyPr/>
          <a:lstStyle/>
          <a:p>
            <a:pPr>
              <a:defRPr/>
            </a:pPr>
            <a:fld id="{519CBC33-F854-F9AD-A6BC-1ACD252D0D7E}"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44442163" name="Picture 2044442162"/>
          <p:cNvPicPr>
            <a:picLocks noChangeAspect="1"/>
          </p:cNvPicPr>
          <p:nvPr/>
        </p:nvPicPr>
        <p:blipFill rotWithShape="1">
          <a:blip r:embed="rId3"/>
          <a:stretch/>
        </p:blipFill>
        <p:spPr bwMode="auto">
          <a:xfrm>
            <a:off x="849765" y="581023"/>
            <a:ext cx="10132591" cy="5877583"/>
          </a:xfrm>
          <a:prstGeom prst="rect">
            <a:avLst/>
          </a:prstGeom>
        </p:spPr>
      </p:pic>
      <p:sp>
        <p:nvSpPr>
          <p:cNvPr id="1031396314" name="Slide Number Placeholder 5"/>
          <p:cNvSpPr>
            <a:spLocks noGrp="1"/>
          </p:cNvSpPr>
          <p:nvPr>
            <p:ph type="sldNum" sz="quarter" idx="12"/>
          </p:nvPr>
        </p:nvSpPr>
        <p:spPr bwMode="auto"/>
        <p:txBody>
          <a:bodyPr/>
          <a:lstStyle/>
          <a:p>
            <a:pPr>
              <a:defRPr/>
            </a:pPr>
            <a:fld id="{31CE9FD2-3D5F-E135-FD95-EEE3F5D29740}" type="slidenum">
              <a:rPr lang="en-US"/>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7714465" name="Content Placeholder 2"/>
          <p:cNvSpPr>
            <a:spLocks noGrp="1"/>
          </p:cNvSpPr>
          <p:nvPr>
            <p:ph idx="1"/>
          </p:nvPr>
        </p:nvSpPr>
        <p:spPr bwMode="auto">
          <a:xfrm>
            <a:off x="790573" y="1168398"/>
            <a:ext cx="11089854" cy="4351338"/>
          </a:xfrm>
        </p:spPr>
        <p:txBody>
          <a:bodyPr/>
          <a:lstStyle/>
          <a:p>
            <a:pPr marL="0" indent="0">
              <a:buFont typeface="Arial"/>
              <a:buNone/>
              <a:defRPr/>
            </a:pPr>
            <a:r>
              <a:rPr sz="2400" b="1" i="0" u="none">
                <a:solidFill>
                  <a:srgbClr val="000000"/>
                </a:solidFill>
                <a:latin typeface="SF Pro Text"/>
                <a:ea typeface="SF Pro Text"/>
                <a:cs typeface="SF Pro Text"/>
              </a:rPr>
              <a:t>Examples (relevant to our stack)</a:t>
            </a:r>
            <a:endParaRPr sz="2400">
              <a:latin typeface="SF Pro Text"/>
              <a:cs typeface="SF Pro Text"/>
            </a:endParaRPr>
          </a:p>
          <a:p>
            <a:pPr marL="0" indent="0">
              <a:buFont typeface="Arial"/>
              <a:buNone/>
              <a:defRPr/>
            </a:pPr>
            <a:endParaRPr sz="2400">
              <a:latin typeface="SF Pro Text"/>
              <a:cs typeface="SF Pro Text"/>
            </a:endParaRPr>
          </a:p>
          <a:p>
            <a:pPr>
              <a:defRPr/>
            </a:pPr>
            <a:r>
              <a:rPr sz="2400" b="1" i="0" u="none">
                <a:solidFill>
                  <a:srgbClr val="000000"/>
                </a:solidFill>
                <a:latin typeface="SF Pro Text"/>
                <a:ea typeface="SF Pro Text"/>
                <a:cs typeface="SF Pro Text"/>
              </a:rPr>
              <a:t>Assistant:</a:t>
            </a:r>
            <a:r>
              <a:rPr sz="2400" b="0" i="0" u="none">
                <a:solidFill>
                  <a:srgbClr val="000000"/>
                </a:solidFill>
                <a:latin typeface="SF Pro Text"/>
                <a:ea typeface="SF Pro Text"/>
                <a:cs typeface="SF Pro Text"/>
              </a:rPr>
              <a:t> “Explain MetalLB traffic modes,” “Summarize Grafana alert,” “Draft an email to the HOD.”</a:t>
            </a:r>
            <a:endParaRPr sz="2400">
              <a:latin typeface="SF Pro Text"/>
              <a:cs typeface="SF Pro Text"/>
            </a:endParaRPr>
          </a:p>
          <a:p>
            <a:pPr>
              <a:defRPr/>
            </a:pPr>
            <a:r>
              <a:rPr sz="2400" b="1" i="0" u="none">
                <a:solidFill>
                  <a:srgbClr val="000000"/>
                </a:solidFill>
                <a:latin typeface="SF Pro Text"/>
                <a:ea typeface="SF Pro Text"/>
                <a:cs typeface="SF Pro Text"/>
              </a:rPr>
              <a:t>Agent:</a:t>
            </a:r>
            <a:r>
              <a:rPr sz="2400" b="0" i="0" u="none">
                <a:solidFill>
                  <a:srgbClr val="000000"/>
                </a:solidFill>
                <a:latin typeface="SF Pro Text"/>
                <a:ea typeface="SF Pro Text"/>
                <a:cs typeface="SF Pro Text"/>
              </a:rPr>
              <a:t> “Diagnose 5G drop spikes → query Prometheus → correlate logs → open Jira with RCA → post Slack update → watch recovery and auto-close.”</a:t>
            </a:r>
            <a:endParaRPr sz="2400">
              <a:latin typeface="SF Pro Text"/>
              <a:cs typeface="SF Pro Text"/>
            </a:endParaRPr>
          </a:p>
        </p:txBody>
      </p:sp>
      <p:sp>
        <p:nvSpPr>
          <p:cNvPr id="1959916846" name="Slide Number Placeholder 5"/>
          <p:cNvSpPr>
            <a:spLocks noGrp="1"/>
          </p:cNvSpPr>
          <p:nvPr>
            <p:ph type="sldNum" sz="quarter" idx="12"/>
          </p:nvPr>
        </p:nvSpPr>
        <p:spPr bwMode="auto"/>
        <p:txBody>
          <a:bodyPr/>
          <a:lstStyle/>
          <a:p>
            <a:pPr>
              <a:defRPr/>
            </a:pPr>
            <a:fld id="{5B19303A-22E1-7499-966E-ECFDA388ACD3}"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93684578" name="Title 1"/>
          <p:cNvSpPr>
            <a:spLocks noGrp="1"/>
          </p:cNvSpPr>
          <p:nvPr>
            <p:ph type="title"/>
          </p:nvPr>
        </p:nvSpPr>
        <p:spPr bwMode="auto"/>
        <p:txBody>
          <a:bodyPr/>
          <a:lstStyle/>
          <a:p>
            <a:pPr>
              <a:defRPr/>
            </a:pPr>
            <a:r>
              <a:t>Choose ?</a:t>
            </a:r>
          </a:p>
        </p:txBody>
      </p:sp>
      <p:sp>
        <p:nvSpPr>
          <p:cNvPr id="2081616970" name="Content Placeholder 2"/>
          <p:cNvSpPr>
            <a:spLocks noGrp="1"/>
          </p:cNvSpPr>
          <p:nvPr>
            <p:ph idx="1"/>
          </p:nvPr>
        </p:nvSpPr>
        <p:spPr bwMode="auto"/>
        <p:txBody>
          <a:bodyPr/>
          <a:lstStyle/>
          <a:p>
            <a:pPr marL="0" indent="0">
              <a:buFont typeface="Arial"/>
              <a:buNone/>
              <a:defRPr/>
            </a:pPr>
            <a:r>
              <a:rPr sz="2000" b="1" i="0" u="none">
                <a:solidFill>
                  <a:srgbClr val="000000"/>
                </a:solidFill>
                <a:latin typeface="SF Pro Text"/>
                <a:ea typeface="SF Pro Text"/>
                <a:cs typeface="SF Pro Text"/>
              </a:rPr>
              <a:t>Architecture sketch</a:t>
            </a:r>
            <a:endParaRPr sz="2000">
              <a:latin typeface="SF Pro Text"/>
              <a:cs typeface="SF Pro Text"/>
            </a:endParaRPr>
          </a:p>
          <a:p>
            <a:pPr>
              <a:defRPr/>
            </a:pPr>
            <a:r>
              <a:rPr sz="2000" b="1" i="0" u="none">
                <a:solidFill>
                  <a:srgbClr val="000000"/>
                </a:solidFill>
                <a:latin typeface="SF Pro Text"/>
                <a:ea typeface="SF Pro Text"/>
                <a:cs typeface="SF Pro Text"/>
              </a:rPr>
              <a:t>Assistant:</a:t>
            </a:r>
            <a:r>
              <a:rPr sz="2000" b="0" i="0" u="none">
                <a:solidFill>
                  <a:srgbClr val="000000"/>
                </a:solidFill>
                <a:latin typeface="SF Pro Text"/>
                <a:ea typeface="SF Pro Text"/>
                <a:cs typeface="SF Pro Text"/>
              </a:rPr>
              <a:t> UI → LLM → reply.</a:t>
            </a:r>
            <a:endParaRPr sz="2000">
              <a:latin typeface="SF Pro Text"/>
              <a:cs typeface="SF Pro Text"/>
            </a:endParaRPr>
          </a:p>
          <a:p>
            <a:pPr>
              <a:defRPr/>
            </a:pPr>
            <a:r>
              <a:rPr sz="2000" b="1" i="0" u="none">
                <a:solidFill>
                  <a:srgbClr val="000000"/>
                </a:solidFill>
                <a:latin typeface="SF Pro Text"/>
                <a:ea typeface="SF Pro Text"/>
                <a:cs typeface="SF Pro Text"/>
              </a:rPr>
              <a:t>Agent:</a:t>
            </a:r>
            <a:r>
              <a:rPr sz="2000" b="0" i="0" u="none">
                <a:solidFill>
                  <a:srgbClr val="000000"/>
                </a:solidFill>
                <a:latin typeface="SF Pro Text"/>
                <a:ea typeface="SF Pro Text"/>
                <a:cs typeface="SF Pro Text"/>
              </a:rPr>
              <a:t> UI → Orchestrator/Planner → Tools/APIs (Grafana, Prometheus, Jira, ServiceNow, Git, Cloud) → Memory/KB → Guardrails (RBAC, budgets, approvals) → Observability (traces, audit logs).</a:t>
            </a:r>
            <a:endParaRPr sz="2000">
              <a:latin typeface="SF Pro Text"/>
              <a:cs typeface="SF Pro Text"/>
            </a:endParaRPr>
          </a:p>
          <a:p>
            <a:pPr marL="0" indent="0">
              <a:buFont typeface="Arial"/>
              <a:buNone/>
              <a:defRPr/>
            </a:pPr>
            <a:endParaRPr sz="2000">
              <a:latin typeface="SF Pro Text"/>
              <a:cs typeface="SF Pro Text"/>
            </a:endParaRPr>
          </a:p>
          <a:p>
            <a:pPr marL="0" indent="0">
              <a:buFont typeface="Arial"/>
              <a:buNone/>
              <a:defRPr/>
            </a:pPr>
            <a:endParaRPr sz="2000">
              <a:latin typeface="SF Pro Text"/>
              <a:cs typeface="SF Pro Text"/>
            </a:endParaRPr>
          </a:p>
          <a:p>
            <a:pPr marL="0" indent="0">
              <a:buFont typeface="Arial"/>
              <a:buNone/>
              <a:defRPr/>
            </a:pPr>
            <a:r>
              <a:rPr sz="2000" b="1" i="0" u="none">
                <a:solidFill>
                  <a:srgbClr val="000000"/>
                </a:solidFill>
                <a:latin typeface="SF Pro Text"/>
                <a:ea typeface="SF Pro Text"/>
                <a:cs typeface="SF Pro Text"/>
              </a:rPr>
              <a:t>When to choose which?</a:t>
            </a:r>
            <a:endParaRPr sz="2000">
              <a:latin typeface="SF Pro Text"/>
              <a:cs typeface="SF Pro Text"/>
            </a:endParaRPr>
          </a:p>
          <a:p>
            <a:pPr>
              <a:defRPr/>
            </a:pPr>
            <a:r>
              <a:rPr sz="2000" b="1" i="0" u="none">
                <a:solidFill>
                  <a:srgbClr val="000000"/>
                </a:solidFill>
                <a:latin typeface="SF Pro Text"/>
                <a:ea typeface="SF Pro Text"/>
                <a:cs typeface="SF Pro Text"/>
              </a:rPr>
              <a:t>Assistant</a:t>
            </a:r>
            <a:r>
              <a:rPr sz="2000" b="0" i="0" u="none">
                <a:solidFill>
                  <a:srgbClr val="000000"/>
                </a:solidFill>
                <a:latin typeface="SF Pro Text"/>
                <a:ea typeface="SF Pro Text"/>
                <a:cs typeface="SF Pro Text"/>
              </a:rPr>
              <a:t> if you need explanations, ideation, or quick content with minimal integration or risk.</a:t>
            </a:r>
            <a:endParaRPr sz="2000">
              <a:latin typeface="SF Pro Text"/>
              <a:cs typeface="SF Pro Text"/>
            </a:endParaRPr>
          </a:p>
          <a:p>
            <a:pPr>
              <a:defRPr/>
            </a:pPr>
            <a:r>
              <a:rPr sz="2000" b="1" i="0" u="none">
                <a:solidFill>
                  <a:srgbClr val="000000"/>
                </a:solidFill>
                <a:latin typeface="SF Pro Text"/>
                <a:ea typeface="SF Pro Text"/>
                <a:cs typeface="SF Pro Text"/>
              </a:rPr>
              <a:t>Agent</a:t>
            </a:r>
            <a:r>
              <a:rPr sz="2000" b="0" i="0" u="none">
                <a:solidFill>
                  <a:srgbClr val="000000"/>
                </a:solidFill>
                <a:latin typeface="SF Pro Text"/>
                <a:ea typeface="SF Pro Text"/>
                <a:cs typeface="SF Pro Text"/>
              </a:rPr>
              <a:t> if you want outcome automation across systems, measurable toil reduction, or 24×7 runbooks.</a:t>
            </a:r>
            <a:endParaRPr sz="2000">
              <a:latin typeface="SF Pro Text"/>
              <a:cs typeface="SF Pro Text"/>
            </a:endParaRPr>
          </a:p>
        </p:txBody>
      </p:sp>
      <p:sp>
        <p:nvSpPr>
          <p:cNvPr id="1007322208" name="Slide Number Placeholder 5"/>
          <p:cNvSpPr>
            <a:spLocks noGrp="1"/>
          </p:cNvSpPr>
          <p:nvPr>
            <p:ph type="sldNum" sz="quarter" idx="12"/>
          </p:nvPr>
        </p:nvSpPr>
        <p:spPr bwMode="auto"/>
        <p:txBody>
          <a:bodyPr/>
          <a:lstStyle/>
          <a:p>
            <a:pPr>
              <a:defRPr/>
            </a:pPr>
            <a:fld id="{333549D8-C9B4-158E-A9CC-4BC70D258DB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96482273" name="Title 1"/>
          <p:cNvSpPr>
            <a:spLocks noGrp="1"/>
          </p:cNvSpPr>
          <p:nvPr>
            <p:ph type="title"/>
          </p:nvPr>
        </p:nvSpPr>
        <p:spPr bwMode="auto"/>
        <p:txBody>
          <a:bodyPr/>
          <a:lstStyle/>
          <a:p>
            <a:pPr>
              <a:defRPr/>
            </a:pPr>
            <a:r>
              <a:t>How AI agents work</a:t>
            </a:r>
          </a:p>
        </p:txBody>
      </p:sp>
      <p:sp>
        <p:nvSpPr>
          <p:cNvPr id="795673861" name="Content Placeholder 2"/>
          <p:cNvSpPr>
            <a:spLocks noGrp="1"/>
          </p:cNvSpPr>
          <p:nvPr>
            <p:ph idx="1"/>
          </p:nvPr>
        </p:nvSpPr>
        <p:spPr bwMode="auto">
          <a:xfrm>
            <a:off x="838198" y="1825624"/>
            <a:ext cx="10851728" cy="4529454"/>
          </a:xfrm>
        </p:spPr>
        <p:txBody>
          <a:bodyPr vertOverflow="overflow" horzOverflow="overflow" vert="horz" wrap="square" lIns="91440" tIns="45720" rIns="91440" bIns="45720" numCol="1" spcCol="0" rtlCol="0" fromWordArt="0" anchor="t" anchorCtr="0" forceAA="0" compatLnSpc="0">
            <a:normAutofit fontScale="95000" lnSpcReduction="11000"/>
          </a:bodyPr>
          <a:lstStyle/>
          <a:p>
            <a:pPr marL="0" indent="0">
              <a:buFont typeface="Arial"/>
              <a:buNone/>
              <a:defRPr/>
            </a:pPr>
            <a:r>
              <a:rPr sz="2000" b="1" i="0" u="none">
                <a:solidFill>
                  <a:srgbClr val="000000"/>
                </a:solidFill>
                <a:latin typeface="SF Pro Text"/>
                <a:ea typeface="SF Pro Text"/>
                <a:cs typeface="SF Pro Text"/>
              </a:rPr>
              <a:t>What makes them different</a:t>
            </a:r>
            <a:endParaRPr sz="2600">
              <a:latin typeface="SF Pro Text"/>
              <a:cs typeface="SF Pro Text"/>
            </a:endParaRPr>
          </a:p>
          <a:p>
            <a:pPr>
              <a:defRPr/>
            </a:pPr>
            <a:r>
              <a:rPr sz="2000" b="1" i="0" u="none">
                <a:solidFill>
                  <a:srgbClr val="000000"/>
                </a:solidFill>
                <a:latin typeface="SF Pro Text"/>
                <a:ea typeface="SF Pro Text"/>
                <a:cs typeface="SF Pro Text"/>
              </a:rPr>
              <a:t>Kickoff once, then autonomous:</a:t>
            </a:r>
            <a:r>
              <a:rPr sz="2000" b="0" i="0" u="none">
                <a:solidFill>
                  <a:srgbClr val="000000"/>
                </a:solidFill>
                <a:latin typeface="SF Pro Text"/>
                <a:ea typeface="SF Pro Text"/>
                <a:cs typeface="SF Pro Text"/>
              </a:rPr>
              <a:t> After the first prompt/goal, agents </a:t>
            </a:r>
            <a:r>
              <a:rPr sz="2000" b="1" i="0" u="none">
                <a:solidFill>
                  <a:srgbClr val="000000"/>
                </a:solidFill>
                <a:latin typeface="SF Pro Text"/>
                <a:ea typeface="SF Pro Text"/>
                <a:cs typeface="SF Pro Text"/>
              </a:rPr>
              <a:t>plan → act → observe → iterate</a:t>
            </a:r>
            <a:r>
              <a:rPr sz="2000" b="0" i="0" u="none">
                <a:solidFill>
                  <a:srgbClr val="000000"/>
                </a:solidFill>
                <a:latin typeface="SF Pro Text"/>
                <a:ea typeface="SF Pro Text"/>
                <a:cs typeface="SF Pro Text"/>
              </a:rPr>
              <a:t> without constant user nudging.</a:t>
            </a:r>
            <a:endParaRPr sz="2600">
              <a:latin typeface="SF Pro Text"/>
              <a:cs typeface="SF Pro Text"/>
            </a:endParaRPr>
          </a:p>
          <a:p>
            <a:pPr>
              <a:defRPr/>
            </a:pPr>
            <a:r>
              <a:rPr sz="2000" b="1" i="0" u="none">
                <a:solidFill>
                  <a:srgbClr val="000000"/>
                </a:solidFill>
                <a:latin typeface="SF Pro Text"/>
                <a:ea typeface="SF Pro Text"/>
                <a:cs typeface="SF Pro Text"/>
              </a:rPr>
              <a:t>Goal &gt; reply:</a:t>
            </a:r>
            <a:r>
              <a:rPr sz="2000" b="0" i="0" u="none">
                <a:solidFill>
                  <a:srgbClr val="000000"/>
                </a:solidFill>
                <a:latin typeface="SF Pro Text"/>
                <a:ea typeface="SF Pro Text"/>
                <a:cs typeface="SF Pro Text"/>
              </a:rPr>
              <a:t> They pursue </a:t>
            </a:r>
            <a:r>
              <a:rPr sz="2000" b="1" i="0" u="none">
                <a:solidFill>
                  <a:srgbClr val="000000"/>
                </a:solidFill>
                <a:latin typeface="SF Pro Text"/>
                <a:ea typeface="SF Pro Text"/>
                <a:cs typeface="SF Pro Text"/>
              </a:rPr>
              <a:t>objectives</a:t>
            </a:r>
            <a:r>
              <a:rPr sz="2000" b="0" i="0" u="none">
                <a:solidFill>
                  <a:srgbClr val="000000"/>
                </a:solidFill>
                <a:latin typeface="SF Pro Text"/>
                <a:ea typeface="SF Pro Text"/>
                <a:cs typeface="SF Pro Text"/>
              </a:rPr>
              <a:t> (finish tasks) instead of just producing text.</a:t>
            </a:r>
            <a:endParaRPr sz="2600">
              <a:latin typeface="SF Pro Text"/>
              <a:cs typeface="SF Pro Text"/>
            </a:endParaRPr>
          </a:p>
          <a:p>
            <a:pPr marL="0" indent="0">
              <a:buFont typeface="Arial"/>
              <a:buNone/>
              <a:defRPr/>
            </a:pPr>
            <a:endParaRPr sz="2600">
              <a:latin typeface="SF Pro Text"/>
              <a:cs typeface="SF Pro Text"/>
            </a:endParaRPr>
          </a:p>
          <a:p>
            <a:pPr marL="0" indent="0">
              <a:buFont typeface="Arial"/>
              <a:buNone/>
              <a:defRPr/>
            </a:pPr>
            <a:r>
              <a:rPr sz="2000" b="1" i="0" u="none">
                <a:solidFill>
                  <a:srgbClr val="000000"/>
                </a:solidFill>
                <a:latin typeface="SF Pro Text"/>
                <a:ea typeface="SF Pro Text"/>
                <a:cs typeface="SF Pro Text"/>
              </a:rPr>
              <a:t>Core loop (Think–Act–Observe)</a:t>
            </a:r>
            <a:endParaRPr sz="2600" b="1" i="0" u="none">
              <a:solidFill>
                <a:srgbClr val="000000"/>
              </a:solidFill>
              <a:latin typeface="SF Pro Text"/>
              <a:cs typeface="SF Pro Text"/>
            </a:endParaRPr>
          </a:p>
          <a:p>
            <a:pPr>
              <a:defRPr/>
            </a:pPr>
            <a:r>
              <a:rPr sz="2000" b="1" i="0" u="none">
                <a:solidFill>
                  <a:srgbClr val="000000"/>
                </a:solidFill>
                <a:latin typeface="SF Pro Text"/>
                <a:ea typeface="SF Pro Text"/>
                <a:cs typeface="SF Pro Text"/>
              </a:rPr>
              <a:t>Understand goal</a:t>
            </a:r>
            <a:r>
              <a:rPr sz="2000" b="0" i="0" u="none">
                <a:solidFill>
                  <a:srgbClr val="000000"/>
                </a:solidFill>
                <a:latin typeface="SF Pro Text"/>
                <a:ea typeface="SF Pro Text"/>
                <a:cs typeface="SF Pro Text"/>
              </a:rPr>
              <a:t> (NLP via LLM)</a:t>
            </a:r>
            <a:endParaRPr sz="2600">
              <a:latin typeface="SF Pro Text"/>
              <a:cs typeface="SF Pro Text"/>
            </a:endParaRPr>
          </a:p>
          <a:p>
            <a:pPr>
              <a:defRPr/>
            </a:pPr>
            <a:r>
              <a:rPr sz="2000" b="1" i="0" u="none">
                <a:solidFill>
                  <a:srgbClr val="000000"/>
                </a:solidFill>
                <a:latin typeface="SF Pro Text"/>
                <a:ea typeface="SF Pro Text"/>
                <a:cs typeface="SF Pro Text"/>
              </a:rPr>
              <a:t>Plan</a:t>
            </a:r>
            <a:r>
              <a:rPr sz="2000" b="0" i="0" u="none">
                <a:solidFill>
                  <a:srgbClr val="000000"/>
                </a:solidFill>
                <a:latin typeface="SF Pro Text"/>
                <a:ea typeface="SF Pro Text"/>
                <a:cs typeface="SF Pro Text"/>
              </a:rPr>
              <a:t> (break into subtasks; choose tools)</a:t>
            </a:r>
            <a:endParaRPr sz="2600">
              <a:latin typeface="SF Pro Text"/>
              <a:cs typeface="SF Pro Text"/>
            </a:endParaRPr>
          </a:p>
          <a:p>
            <a:pPr>
              <a:defRPr/>
            </a:pPr>
            <a:r>
              <a:rPr sz="2000" b="1" i="0" u="none">
                <a:solidFill>
                  <a:srgbClr val="000000"/>
                </a:solidFill>
                <a:latin typeface="SF Pro Text"/>
                <a:ea typeface="SF Pro Text"/>
                <a:cs typeface="SF Pro Text"/>
              </a:rPr>
              <a:t>Act</a:t>
            </a:r>
            <a:r>
              <a:rPr sz="2000" b="0" i="0" u="none">
                <a:solidFill>
                  <a:srgbClr val="000000"/>
                </a:solidFill>
                <a:latin typeface="SF Pro Text"/>
                <a:ea typeface="SF Pro Text"/>
                <a:cs typeface="SF Pro Text"/>
              </a:rPr>
              <a:t> (call APIs, run code, update systems)</a:t>
            </a:r>
            <a:endParaRPr sz="2600">
              <a:latin typeface="SF Pro Text"/>
              <a:cs typeface="SF Pro Text"/>
            </a:endParaRPr>
          </a:p>
          <a:p>
            <a:pPr>
              <a:defRPr/>
            </a:pPr>
            <a:r>
              <a:rPr sz="2000" b="1" i="0" u="none">
                <a:solidFill>
                  <a:srgbClr val="000000"/>
                </a:solidFill>
                <a:latin typeface="SF Pro Text"/>
                <a:ea typeface="SF Pro Text"/>
                <a:cs typeface="SF Pro Text"/>
              </a:rPr>
              <a:t>Observe</a:t>
            </a:r>
            <a:r>
              <a:rPr sz="2000" b="0" i="0" u="none">
                <a:solidFill>
                  <a:srgbClr val="000000"/>
                </a:solidFill>
                <a:latin typeface="SF Pro Text"/>
                <a:ea typeface="SF Pro Text"/>
                <a:cs typeface="SF Pro Text"/>
              </a:rPr>
              <a:t> (read results, errors, state)</a:t>
            </a:r>
            <a:endParaRPr sz="2600">
              <a:latin typeface="SF Pro Text"/>
              <a:cs typeface="SF Pro Text"/>
            </a:endParaRPr>
          </a:p>
          <a:p>
            <a:pPr>
              <a:defRPr/>
            </a:pPr>
            <a:r>
              <a:rPr sz="2000" b="1" i="0" u="none">
                <a:solidFill>
                  <a:srgbClr val="000000"/>
                </a:solidFill>
                <a:latin typeface="SF Pro Text"/>
                <a:ea typeface="SF Pro Text"/>
                <a:cs typeface="SF Pro Text"/>
              </a:rPr>
              <a:t>Reflect</a:t>
            </a:r>
            <a:r>
              <a:rPr sz="2000" b="0" i="0" u="none">
                <a:solidFill>
                  <a:srgbClr val="000000"/>
                </a:solidFill>
                <a:latin typeface="SF Pro Text"/>
                <a:ea typeface="SF Pro Text"/>
                <a:cs typeface="SF Pro Text"/>
              </a:rPr>
              <a:t> (adjust plan, continue or stop)</a:t>
            </a:r>
            <a:endParaRPr sz="2600">
              <a:latin typeface="SF Pro Text"/>
              <a:cs typeface="SF Pro Text"/>
            </a:endParaRPr>
          </a:p>
          <a:p>
            <a:pPr>
              <a:defRPr/>
            </a:pPr>
            <a:r>
              <a:rPr sz="2000" b="0" i="0" u="none">
                <a:solidFill>
                  <a:srgbClr val="000000"/>
                </a:solidFill>
                <a:latin typeface="SF Pro Text"/>
                <a:ea typeface="SF Pro Text"/>
                <a:cs typeface="SF Pro Text"/>
              </a:rPr>
              <a:t>Stops when success criteria or guardrail limits are met.</a:t>
            </a:r>
            <a:endParaRPr sz="2600">
              <a:latin typeface="SF Pro Text"/>
              <a:cs typeface="SF Pro Text"/>
            </a:endParaRPr>
          </a:p>
        </p:txBody>
      </p:sp>
      <p:sp>
        <p:nvSpPr>
          <p:cNvPr id="1017733512" name="Slide Number Placeholder 5"/>
          <p:cNvSpPr>
            <a:spLocks noGrp="1"/>
          </p:cNvSpPr>
          <p:nvPr>
            <p:ph type="sldNum" sz="quarter" idx="12"/>
          </p:nvPr>
        </p:nvSpPr>
        <p:spPr bwMode="auto"/>
        <p:txBody>
          <a:bodyPr/>
          <a:lstStyle/>
          <a:p>
            <a:pPr>
              <a:defRPr/>
            </a:pPr>
            <a:fld id="{7CD8DFA0-4E0C-0F70-CE10-C1C1BDC8930D}"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15323684" name="Title 1"/>
          <p:cNvSpPr>
            <a:spLocks noGrp="1"/>
          </p:cNvSpPr>
          <p:nvPr>
            <p:ph type="title"/>
          </p:nvPr>
        </p:nvSpPr>
        <p:spPr bwMode="auto"/>
        <p:txBody>
          <a:bodyPr/>
          <a:lstStyle/>
          <a:p>
            <a:pPr>
              <a:defRPr/>
            </a:pPr>
            <a:r>
              <a:t>Where they are used ?</a:t>
            </a:r>
          </a:p>
        </p:txBody>
      </p:sp>
      <p:sp>
        <p:nvSpPr>
          <p:cNvPr id="1033512580"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compatLnSpc="0">
            <a:normAutofit fontScale="80000" lnSpcReduction="14000"/>
          </a:bodyPr>
          <a:lstStyle/>
          <a:p>
            <a:pPr marL="0" indent="0">
              <a:buFont typeface="Arial"/>
              <a:buNone/>
              <a:defRPr/>
            </a:pPr>
            <a:r>
              <a:rPr sz="2000" b="1" i="0" u="none">
                <a:solidFill>
                  <a:srgbClr val="000000"/>
                </a:solidFill>
                <a:latin typeface="SF Pro Text"/>
                <a:ea typeface="SF Pro Text"/>
                <a:cs typeface="SF Pro Text"/>
              </a:rPr>
              <a:t>Key components</a:t>
            </a:r>
            <a:endParaRPr sz="2200">
              <a:latin typeface="SF Pro Text"/>
              <a:cs typeface="SF Pro Text"/>
            </a:endParaRPr>
          </a:p>
          <a:p>
            <a:pPr>
              <a:defRPr/>
            </a:pPr>
            <a:r>
              <a:rPr sz="2000" b="1" i="0" u="none">
                <a:solidFill>
                  <a:srgbClr val="000000"/>
                </a:solidFill>
                <a:latin typeface="SF Pro Text"/>
                <a:ea typeface="SF Pro Text"/>
                <a:cs typeface="SF Pro Text"/>
              </a:rPr>
              <a:t>LLM brain:</a:t>
            </a:r>
            <a:r>
              <a:rPr sz="2000" b="0" i="0" u="none">
                <a:solidFill>
                  <a:srgbClr val="000000"/>
                </a:solidFill>
                <a:latin typeface="SF Pro Text"/>
                <a:ea typeface="SF Pro Text"/>
                <a:cs typeface="SF Pro Text"/>
              </a:rPr>
              <a:t> reasoning, planning, decomposition</a:t>
            </a:r>
            <a:endParaRPr sz="2200">
              <a:latin typeface="SF Pro Text"/>
              <a:cs typeface="SF Pro Text"/>
            </a:endParaRPr>
          </a:p>
          <a:p>
            <a:pPr>
              <a:defRPr/>
            </a:pPr>
            <a:r>
              <a:rPr sz="2000" b="1" i="0" u="none">
                <a:solidFill>
                  <a:srgbClr val="000000"/>
                </a:solidFill>
                <a:latin typeface="SF Pro Text"/>
                <a:ea typeface="SF Pro Text"/>
                <a:cs typeface="SF Pro Text"/>
              </a:rPr>
              <a:t>Tool layer:</a:t>
            </a:r>
            <a:r>
              <a:rPr sz="2000" b="0" i="0" u="none">
                <a:solidFill>
                  <a:srgbClr val="000000"/>
                </a:solidFill>
                <a:latin typeface="SF Pro Text"/>
                <a:ea typeface="SF Pro Text"/>
                <a:cs typeface="SF Pro Text"/>
              </a:rPr>
              <a:t> typed functions/APIs (DBs, Grafana, Jira, Git, cloud)</a:t>
            </a:r>
            <a:endParaRPr sz="2200">
              <a:latin typeface="SF Pro Text"/>
              <a:cs typeface="SF Pro Text"/>
            </a:endParaRPr>
          </a:p>
          <a:p>
            <a:pPr>
              <a:defRPr/>
            </a:pPr>
            <a:r>
              <a:rPr sz="2000" b="1" i="0" u="none">
                <a:solidFill>
                  <a:srgbClr val="000000"/>
                </a:solidFill>
                <a:latin typeface="SF Pro Text"/>
                <a:ea typeface="SF Pro Text"/>
                <a:cs typeface="SF Pro Text"/>
              </a:rPr>
              <a:t>Memory:</a:t>
            </a:r>
            <a:r>
              <a:rPr sz="2000" b="0" i="0" u="none">
                <a:solidFill>
                  <a:srgbClr val="000000"/>
                </a:solidFill>
                <a:latin typeface="SF Pro Text"/>
                <a:ea typeface="SF Pro Text"/>
                <a:cs typeface="SF Pro Text"/>
              </a:rPr>
              <a:t> short-term (working steps) + optional long-term (KB/vector)</a:t>
            </a:r>
            <a:endParaRPr sz="2200">
              <a:latin typeface="SF Pro Text"/>
              <a:cs typeface="SF Pro Text"/>
            </a:endParaRPr>
          </a:p>
          <a:p>
            <a:pPr>
              <a:defRPr/>
            </a:pPr>
            <a:r>
              <a:rPr sz="2000" b="1" i="0" u="none">
                <a:solidFill>
                  <a:srgbClr val="000000"/>
                </a:solidFill>
                <a:latin typeface="SF Pro Text"/>
                <a:ea typeface="SF Pro Text"/>
                <a:cs typeface="SF Pro Text"/>
              </a:rPr>
              <a:t>Orchestrator:</a:t>
            </a:r>
            <a:r>
              <a:rPr sz="2000" b="0" i="0" u="none">
                <a:solidFill>
                  <a:srgbClr val="000000"/>
                </a:solidFill>
                <a:latin typeface="SF Pro Text"/>
                <a:ea typeface="SF Pro Text"/>
                <a:cs typeface="SF Pro Text"/>
              </a:rPr>
              <a:t> executes plans, handles retries/parallelism, timeouts</a:t>
            </a:r>
            <a:endParaRPr sz="2200">
              <a:latin typeface="SF Pro Text"/>
              <a:cs typeface="SF Pro Text"/>
            </a:endParaRPr>
          </a:p>
          <a:p>
            <a:pPr>
              <a:defRPr/>
            </a:pPr>
            <a:r>
              <a:rPr sz="2000" b="1" i="0" u="none">
                <a:solidFill>
                  <a:srgbClr val="000000"/>
                </a:solidFill>
                <a:latin typeface="SF Pro Text"/>
                <a:ea typeface="SF Pro Text"/>
                <a:cs typeface="SF Pro Text"/>
              </a:rPr>
              <a:t>Guardrails:</a:t>
            </a:r>
            <a:r>
              <a:rPr sz="2000" b="0" i="0" u="none">
                <a:solidFill>
                  <a:srgbClr val="000000"/>
                </a:solidFill>
                <a:latin typeface="SF Pro Text"/>
                <a:ea typeface="SF Pro Text"/>
                <a:cs typeface="SF Pro Text"/>
              </a:rPr>
              <a:t> RBAC, budgets, approvals, audit logs, policies</a:t>
            </a:r>
            <a:endParaRPr sz="2200">
              <a:latin typeface="SF Pro Text"/>
              <a:cs typeface="SF Pro Text"/>
            </a:endParaRPr>
          </a:p>
          <a:p>
            <a:pPr>
              <a:defRPr/>
            </a:pPr>
            <a:r>
              <a:rPr sz="2000" b="1" i="0" u="none">
                <a:solidFill>
                  <a:srgbClr val="000000"/>
                </a:solidFill>
                <a:latin typeface="SF Pro Text"/>
                <a:ea typeface="SF Pro Text"/>
                <a:cs typeface="SF Pro Text"/>
              </a:rPr>
              <a:t>Telemetry:</a:t>
            </a:r>
            <a:r>
              <a:rPr sz="2000" b="0" i="0" u="none">
                <a:solidFill>
                  <a:srgbClr val="000000"/>
                </a:solidFill>
                <a:latin typeface="SF Pro Text"/>
                <a:ea typeface="SF Pro Text"/>
                <a:cs typeface="SF Pro Text"/>
              </a:rPr>
              <a:t> traces, metrics (success %, cost/run), action history</a:t>
            </a:r>
            <a:endParaRPr sz="2200">
              <a:latin typeface="SF Pro Text"/>
              <a:cs typeface="SF Pro Text"/>
            </a:endParaRPr>
          </a:p>
          <a:p>
            <a:pPr marL="0" indent="0">
              <a:buFont typeface="Arial"/>
              <a:buNone/>
              <a:defRPr/>
            </a:pPr>
            <a:endParaRPr sz="2200">
              <a:latin typeface="SF Pro Text"/>
              <a:cs typeface="SF Pro Text"/>
            </a:endParaRPr>
          </a:p>
          <a:p>
            <a:pPr marL="0" indent="0">
              <a:buFont typeface="Arial"/>
              <a:buNone/>
              <a:defRPr/>
            </a:pPr>
            <a:r>
              <a:rPr sz="2000" b="1" i="0" u="none">
                <a:solidFill>
                  <a:srgbClr val="000000"/>
                </a:solidFill>
                <a:latin typeface="SF Pro Text"/>
                <a:ea typeface="SF Pro Text"/>
                <a:cs typeface="SF Pro Text"/>
              </a:rPr>
              <a:t>Where they’re used</a:t>
            </a:r>
            <a:endParaRPr sz="2200">
              <a:latin typeface="SF Pro Text"/>
              <a:cs typeface="SF Pro Text"/>
            </a:endParaRPr>
          </a:p>
          <a:p>
            <a:pPr>
              <a:defRPr/>
            </a:pPr>
            <a:r>
              <a:rPr sz="2000" b="1" i="0" u="none">
                <a:solidFill>
                  <a:srgbClr val="000000"/>
                </a:solidFill>
                <a:latin typeface="SF Pro Text"/>
                <a:ea typeface="SF Pro Text"/>
                <a:cs typeface="SF Pro Text"/>
              </a:rPr>
              <a:t>Software &amp; DevOps:</a:t>
            </a:r>
            <a:r>
              <a:rPr sz="2000" b="0" i="0" u="none">
                <a:solidFill>
                  <a:srgbClr val="000000"/>
                </a:solidFill>
                <a:latin typeface="SF Pro Text"/>
                <a:ea typeface="SF Pro Text"/>
                <a:cs typeface="SF Pro Text"/>
              </a:rPr>
              <a:t> issue triage, CI/CD actions, infra changes</a:t>
            </a:r>
            <a:endParaRPr sz="2200">
              <a:latin typeface="SF Pro Text"/>
              <a:cs typeface="SF Pro Text"/>
            </a:endParaRPr>
          </a:p>
          <a:p>
            <a:pPr>
              <a:defRPr/>
            </a:pPr>
            <a:r>
              <a:rPr sz="2000" b="1" i="0" u="none">
                <a:solidFill>
                  <a:srgbClr val="000000"/>
                </a:solidFill>
                <a:latin typeface="SF Pro Text"/>
                <a:ea typeface="SF Pro Text"/>
                <a:cs typeface="SF Pro Text"/>
              </a:rPr>
              <a:t>IT automation:</a:t>
            </a:r>
            <a:r>
              <a:rPr sz="2000" b="0" i="0" u="none">
                <a:solidFill>
                  <a:srgbClr val="000000"/>
                </a:solidFill>
                <a:latin typeface="SF Pro Text"/>
                <a:ea typeface="SF Pro Text"/>
                <a:cs typeface="SF Pro Text"/>
              </a:rPr>
              <a:t> account resets, ticket ops, config pushes</a:t>
            </a:r>
            <a:endParaRPr sz="2200">
              <a:latin typeface="SF Pro Text"/>
              <a:cs typeface="SF Pro Text"/>
            </a:endParaRPr>
          </a:p>
          <a:p>
            <a:pPr>
              <a:defRPr/>
            </a:pPr>
            <a:r>
              <a:rPr sz="2000" b="1" i="0" u="none">
                <a:solidFill>
                  <a:srgbClr val="000000"/>
                </a:solidFill>
                <a:latin typeface="SF Pro Text"/>
                <a:ea typeface="SF Pro Text"/>
                <a:cs typeface="SF Pro Text"/>
              </a:rPr>
              <a:t>Data &amp; analytics:</a:t>
            </a:r>
            <a:r>
              <a:rPr sz="2000" b="0" i="0" u="none">
                <a:solidFill>
                  <a:srgbClr val="000000"/>
                </a:solidFill>
                <a:latin typeface="SF Pro Text"/>
                <a:ea typeface="SF Pro Text"/>
                <a:cs typeface="SF Pro Text"/>
              </a:rPr>
              <a:t> ETL, report generation, anomaly hunts</a:t>
            </a:r>
            <a:endParaRPr sz="2200">
              <a:latin typeface="SF Pro Text"/>
              <a:cs typeface="SF Pro Text"/>
            </a:endParaRPr>
          </a:p>
          <a:p>
            <a:pPr>
              <a:defRPr/>
            </a:pPr>
            <a:r>
              <a:rPr sz="2000" b="1" i="0" u="none">
                <a:solidFill>
                  <a:srgbClr val="000000"/>
                </a:solidFill>
                <a:latin typeface="SF Pro Text"/>
                <a:ea typeface="SF Pro Text"/>
                <a:cs typeface="SF Pro Text"/>
              </a:rPr>
              <a:t>Conversational ops:</a:t>
            </a:r>
            <a:r>
              <a:rPr sz="2000" b="0" i="0" u="none">
                <a:solidFill>
                  <a:srgbClr val="000000"/>
                </a:solidFill>
                <a:latin typeface="SF Pro Text"/>
                <a:ea typeface="SF Pro Text"/>
                <a:cs typeface="SF Pro Text"/>
              </a:rPr>
              <a:t> chat interface that can actually </a:t>
            </a:r>
            <a:r>
              <a:rPr sz="2000" b="1" i="0" u="none">
                <a:solidFill>
                  <a:srgbClr val="000000"/>
                </a:solidFill>
                <a:latin typeface="SF Pro Text"/>
                <a:ea typeface="SF Pro Text"/>
                <a:cs typeface="SF Pro Text"/>
              </a:rPr>
              <a:t>do</a:t>
            </a:r>
            <a:r>
              <a:rPr sz="2000" b="0" i="0" u="none">
                <a:solidFill>
                  <a:srgbClr val="000000"/>
                </a:solidFill>
                <a:latin typeface="SF Pro Text"/>
                <a:ea typeface="SF Pro Text"/>
                <a:cs typeface="SF Pro Text"/>
              </a:rPr>
              <a:t> things</a:t>
            </a:r>
            <a:endParaRPr sz="2200">
              <a:latin typeface="SF Pro Text"/>
              <a:cs typeface="SF Pro Text"/>
            </a:endParaRPr>
          </a:p>
        </p:txBody>
      </p:sp>
      <p:sp>
        <p:nvSpPr>
          <p:cNvPr id="1117555491" name="Slide Number Placeholder 5"/>
          <p:cNvSpPr>
            <a:spLocks noGrp="1"/>
          </p:cNvSpPr>
          <p:nvPr>
            <p:ph type="sldNum" sz="quarter" idx="12"/>
          </p:nvPr>
        </p:nvSpPr>
        <p:spPr bwMode="auto"/>
        <p:txBody>
          <a:bodyPr/>
          <a:lstStyle/>
          <a:p>
            <a:pPr>
              <a:defRPr/>
            </a:pPr>
            <a:fld id="{3DAAD008-BC09-D852-0DA0-6B76EB50D582}"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04192949"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Text"/>
                <a:ea typeface="SF Pro Text"/>
                <a:cs typeface="SF Pro Text"/>
              </a:rPr>
              <a:t>Typical enterprise flow (example)</a:t>
            </a:r>
            <a:endParaRPr sz="2200">
              <a:latin typeface="SF Pro Text"/>
              <a:cs typeface="SF Pro Text"/>
            </a:endParaRPr>
          </a:p>
          <a:p>
            <a:pPr marL="0" indent="0">
              <a:buFont typeface="Arial"/>
              <a:buNone/>
              <a:defRPr/>
            </a:pPr>
            <a:r>
              <a:rPr sz="2200" b="1" i="0" u="none">
                <a:solidFill>
                  <a:srgbClr val="000000"/>
                </a:solidFill>
                <a:latin typeface="SF Pro Text"/>
                <a:ea typeface="SF Pro Text"/>
                <a:cs typeface="SF Pro Text"/>
              </a:rPr>
              <a:t>Goal:</a:t>
            </a:r>
            <a:r>
              <a:rPr sz="2200" b="0" i="0" u="none">
                <a:solidFill>
                  <a:srgbClr val="000000"/>
                </a:solidFill>
                <a:latin typeface="SF Pro Text"/>
                <a:ea typeface="SF Pro Text"/>
                <a:cs typeface="SF Pro Text"/>
              </a:rPr>
              <a:t> “Diagnose 5G drop spikes &amp; file RCA.”</a:t>
            </a:r>
            <a:endParaRPr sz="2200">
              <a:latin typeface="SF Pro Text"/>
              <a:cs typeface="SF Pro Text"/>
            </a:endParaRPr>
          </a:p>
          <a:p>
            <a:pPr>
              <a:defRPr/>
            </a:pPr>
            <a:r>
              <a:rPr sz="2200" b="0" i="0" u="none">
                <a:solidFill>
                  <a:srgbClr val="000000"/>
                </a:solidFill>
                <a:latin typeface="SF Pro Text"/>
                <a:ea typeface="SF Pro Text"/>
                <a:cs typeface="SF Pro Text"/>
              </a:rPr>
              <a:t>Plan: query Prometheus → correlate logs → summarize top causes → draft Jira → post Slack update</a:t>
            </a:r>
            <a:endParaRPr sz="2200">
              <a:latin typeface="SF Pro Text"/>
              <a:cs typeface="SF Pro Text"/>
            </a:endParaRPr>
          </a:p>
          <a:p>
            <a:pPr>
              <a:defRPr/>
            </a:pPr>
            <a:r>
              <a:rPr sz="2200" b="0" i="0" u="none">
                <a:solidFill>
                  <a:srgbClr val="000000"/>
                </a:solidFill>
                <a:latin typeface="SF Pro Text"/>
                <a:ea typeface="SF Pro Text"/>
                <a:cs typeface="SF Pro Text"/>
              </a:rPr>
              <a:t>Execute tools in order/parallel; verify confidence ≥ threshold; request approval for write actions; finalize.</a:t>
            </a:r>
            <a:endParaRPr sz="2200">
              <a:latin typeface="SF Pro Text"/>
              <a:cs typeface="SF Pro Text"/>
            </a:endParaRPr>
          </a:p>
        </p:txBody>
      </p:sp>
      <p:sp>
        <p:nvSpPr>
          <p:cNvPr id="1024564954" name="Slide Number Placeholder 5"/>
          <p:cNvSpPr>
            <a:spLocks noGrp="1"/>
          </p:cNvSpPr>
          <p:nvPr>
            <p:ph type="sldNum" sz="quarter" idx="12"/>
          </p:nvPr>
        </p:nvSpPr>
        <p:spPr bwMode="auto"/>
        <p:txBody>
          <a:bodyPr/>
          <a:lstStyle/>
          <a:p>
            <a:pPr>
              <a:defRPr/>
            </a:pPr>
            <a:fld id="{E8E0BDE7-3652-7AE6-4D15-8E85F1FE422F}"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89098841" name="Title 1"/>
          <p:cNvSpPr>
            <a:spLocks noGrp="1"/>
          </p:cNvSpPr>
          <p:nvPr>
            <p:ph type="title"/>
          </p:nvPr>
        </p:nvSpPr>
        <p:spPr bwMode="auto"/>
        <p:txBody>
          <a:bodyPr/>
          <a:lstStyle/>
          <a:p>
            <a:pPr>
              <a:defRPr/>
            </a:pPr>
            <a:r>
              <a:t>Key features of AI Agents</a:t>
            </a:r>
          </a:p>
        </p:txBody>
      </p:sp>
      <p:sp>
        <p:nvSpPr>
          <p:cNvPr id="1811988057" name="Content Placeholder 2"/>
          <p:cNvSpPr>
            <a:spLocks noGrp="1"/>
          </p:cNvSpPr>
          <p:nvPr>
            <p:ph idx="1"/>
          </p:nvPr>
        </p:nvSpPr>
        <p:spPr bwMode="auto"/>
        <p:txBody>
          <a:bodyPr/>
          <a:lstStyle/>
          <a:p>
            <a:pPr marL="0" indent="0">
              <a:buFont typeface="Arial"/>
              <a:buNone/>
              <a:defRPr/>
            </a:pPr>
            <a:r>
              <a:rPr sz="2400" b="0" i="0" u="none">
                <a:solidFill>
                  <a:srgbClr val="000000"/>
                </a:solidFill>
                <a:latin typeface="SF Pro Text"/>
                <a:ea typeface="SF Pro Text"/>
                <a:cs typeface="SF Pro Text"/>
              </a:rPr>
              <a:t>The central theme connecting all these features is </a:t>
            </a:r>
            <a:r>
              <a:rPr sz="2400" b="1" i="0" u="none">
                <a:solidFill>
                  <a:srgbClr val="000000"/>
                </a:solidFill>
                <a:latin typeface="SF Pro Text"/>
                <a:ea typeface="SF Pro Text"/>
                <a:cs typeface="SF Pro Text"/>
              </a:rPr>
              <a:t>autonomy</a:t>
            </a:r>
            <a:r>
              <a:rPr sz="2400" b="0" i="0" u="none">
                <a:solidFill>
                  <a:srgbClr val="000000"/>
                </a:solidFill>
                <a:latin typeface="SF Pro Text"/>
                <a:ea typeface="SF Pro Text"/>
                <a:cs typeface="SF Pro Text"/>
              </a:rPr>
              <a:t>. </a:t>
            </a:r>
          </a:p>
          <a:p>
            <a:pPr marL="0" indent="0">
              <a:buFont typeface="Arial"/>
              <a:buNone/>
              <a:defRPr/>
            </a:pPr>
            <a:r>
              <a:rPr sz="2400" b="0" i="0" u="none">
                <a:solidFill>
                  <a:srgbClr val="000000"/>
                </a:solidFill>
                <a:latin typeface="SF Pro Text"/>
                <a:ea typeface="SF Pro Text"/>
                <a:cs typeface="SF Pro Text"/>
              </a:rPr>
              <a:t>Unlike an AI assistant, which is </a:t>
            </a:r>
            <a:r>
              <a:rPr sz="2400" b="1" i="0" u="none">
                <a:solidFill>
                  <a:srgbClr val="000000"/>
                </a:solidFill>
                <a:latin typeface="SF Pro Text"/>
                <a:ea typeface="SF Pro Text"/>
                <a:cs typeface="SF Pro Text"/>
              </a:rPr>
              <a:t>reactive</a:t>
            </a:r>
            <a:r>
              <a:rPr sz="2400" b="0" i="0" u="none">
                <a:solidFill>
                  <a:srgbClr val="000000"/>
                </a:solidFill>
                <a:latin typeface="SF Pro Text"/>
                <a:ea typeface="SF Pro Text"/>
                <a:cs typeface="SF Pro Text"/>
              </a:rPr>
              <a:t> and waits for your commands, an AI agent is </a:t>
            </a:r>
            <a:r>
              <a:rPr sz="2400" b="1" i="0" u="none">
                <a:solidFill>
                  <a:srgbClr val="000000"/>
                </a:solidFill>
                <a:latin typeface="SF Pro Text"/>
                <a:ea typeface="SF Pro Text"/>
                <a:cs typeface="SF Pro Text"/>
              </a:rPr>
              <a:t>proactive</a:t>
            </a:r>
            <a:r>
              <a:rPr sz="2400" b="0" i="0" u="none">
                <a:solidFill>
                  <a:srgbClr val="000000"/>
                </a:solidFill>
                <a:latin typeface="SF Pro Text"/>
                <a:ea typeface="SF Pro Text"/>
                <a:cs typeface="SF Pro Text"/>
              </a:rPr>
              <a:t> and is given a </a:t>
            </a:r>
            <a:r>
              <a:rPr sz="2400" b="1" i="0" u="none">
                <a:solidFill>
                  <a:srgbClr val="000000"/>
                </a:solidFill>
                <a:latin typeface="SF Pro Text"/>
                <a:ea typeface="SF Pro Text"/>
                <a:cs typeface="SF Pro Text"/>
              </a:rPr>
              <a:t>goal</a:t>
            </a:r>
            <a:r>
              <a:rPr sz="2400" b="0" i="0" u="none">
                <a:solidFill>
                  <a:srgbClr val="000000"/>
                </a:solidFill>
                <a:latin typeface="SF Pro Text"/>
                <a:ea typeface="SF Pro Text"/>
                <a:cs typeface="SF Pro Text"/>
              </a:rPr>
              <a:t>, which it then works to achieve on its own.</a:t>
            </a:r>
            <a:endParaRPr sz="2400">
              <a:latin typeface="SF Pro Text"/>
              <a:cs typeface="SF Pro Text"/>
            </a:endParaRPr>
          </a:p>
        </p:txBody>
      </p:sp>
      <p:sp>
        <p:nvSpPr>
          <p:cNvPr id="135050292" name="Slide Number Placeholder 5"/>
          <p:cNvSpPr>
            <a:spLocks noGrp="1"/>
          </p:cNvSpPr>
          <p:nvPr>
            <p:ph type="sldNum" sz="quarter" idx="12"/>
          </p:nvPr>
        </p:nvSpPr>
        <p:spPr bwMode="auto"/>
        <p:txBody>
          <a:bodyPr/>
          <a:lstStyle/>
          <a:p>
            <a:pPr>
              <a:defRPr/>
            </a:pPr>
            <a:fld id="{C7E7496E-C37C-DC9A-4B99-75CC67EE0688}" type="slidenum">
              <a:rPr lang="en-US"/>
              <a:t>207</a:t>
            </a:fld>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771833489" name="Picture 1771833488"/>
          <p:cNvPicPr>
            <a:picLocks noChangeAspect="1"/>
          </p:cNvPicPr>
          <p:nvPr/>
        </p:nvPicPr>
        <p:blipFill rotWithShape="1">
          <a:blip r:embed="rId3"/>
          <a:stretch/>
        </p:blipFill>
        <p:spPr bwMode="auto">
          <a:xfrm>
            <a:off x="1038223" y="951819"/>
            <a:ext cx="9853229" cy="4042002"/>
          </a:xfrm>
          <a:prstGeom prst="rect">
            <a:avLst/>
          </a:prstGeom>
        </p:spPr>
      </p:pic>
      <p:sp>
        <p:nvSpPr>
          <p:cNvPr id="1726381663" name="Slide Number Placeholder 5"/>
          <p:cNvSpPr>
            <a:spLocks noGrp="1"/>
          </p:cNvSpPr>
          <p:nvPr>
            <p:ph type="sldNum" sz="quarter" idx="12"/>
          </p:nvPr>
        </p:nvSpPr>
        <p:spPr bwMode="auto"/>
        <p:txBody>
          <a:bodyPr/>
          <a:lstStyle/>
          <a:p>
            <a:pPr>
              <a:defRPr/>
            </a:pPr>
            <a:fld id="{35688D14-D686-4F16-BE63-08F668126819}" type="slidenum">
              <a:rPr lang="en-US"/>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68493985" name="Picture 168493984"/>
          <p:cNvPicPr>
            <a:picLocks noChangeAspect="1"/>
          </p:cNvPicPr>
          <p:nvPr/>
        </p:nvPicPr>
        <p:blipFill rotWithShape="1">
          <a:blip r:embed="rId3"/>
          <a:stretch/>
        </p:blipFill>
        <p:spPr bwMode="auto">
          <a:xfrm>
            <a:off x="712847" y="776966"/>
            <a:ext cx="10643998" cy="3577318"/>
          </a:xfrm>
          <a:prstGeom prst="rect">
            <a:avLst/>
          </a:prstGeom>
        </p:spPr>
      </p:pic>
      <p:sp>
        <p:nvSpPr>
          <p:cNvPr id="2142571596" name="Slide Number Placeholder 5"/>
          <p:cNvSpPr>
            <a:spLocks noGrp="1"/>
          </p:cNvSpPr>
          <p:nvPr>
            <p:ph type="sldNum" sz="quarter" idx="12"/>
          </p:nvPr>
        </p:nvSpPr>
        <p:spPr bwMode="auto"/>
        <p:txBody>
          <a:bodyPr/>
          <a:lstStyle/>
          <a:p>
            <a:pPr>
              <a:defRPr/>
            </a:pPr>
            <a:fld id="{4E058FE3-5897-7449-7654-E95102EF16FC}" type="slidenum">
              <a:rPr lang="en-US"/>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13612575" name="TextBox 1113612574"/>
          <p:cNvSpPr txBox="1"/>
          <p:nvPr/>
        </p:nvSpPr>
        <p:spPr bwMode="auto">
          <a:xfrm>
            <a:off x="3563325" y="409573"/>
            <a:ext cx="3936703" cy="4575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sz="2400" b="1" i="0" u="none">
                <a:solidFill>
                  <a:srgbClr val="0070C0"/>
                </a:solidFill>
                <a:latin typeface="Times New Roman"/>
                <a:ea typeface="Times New Roman"/>
                <a:cs typeface="Times New Roman"/>
              </a:rPr>
              <a:t>Flow-based models</a:t>
            </a:r>
            <a:endParaRPr sz="2800">
              <a:solidFill>
                <a:srgbClr val="0070C0"/>
              </a:solidFill>
            </a:endParaRPr>
          </a:p>
        </p:txBody>
      </p:sp>
      <p:pic>
        <p:nvPicPr>
          <p:cNvPr id="536688579" name="Picture 536688578"/>
          <p:cNvPicPr>
            <a:picLocks noChangeAspect="1"/>
          </p:cNvPicPr>
          <p:nvPr/>
        </p:nvPicPr>
        <p:blipFill rotWithShape="1">
          <a:blip r:embed="rId3"/>
          <a:stretch/>
        </p:blipFill>
        <p:spPr bwMode="auto">
          <a:xfrm>
            <a:off x="684390" y="1160193"/>
            <a:ext cx="11023389" cy="3033280"/>
          </a:xfrm>
          <a:prstGeom prst="rect">
            <a:avLst/>
          </a:prstGeom>
        </p:spPr>
      </p:pic>
      <p:sp>
        <p:nvSpPr>
          <p:cNvPr id="519159331" name="Slide Number Placeholder 3"/>
          <p:cNvSpPr>
            <a:spLocks noGrp="1"/>
          </p:cNvSpPr>
          <p:nvPr>
            <p:ph type="sldNum" sz="quarter" idx="12"/>
          </p:nvPr>
        </p:nvSpPr>
        <p:spPr bwMode="auto"/>
        <p:txBody>
          <a:bodyPr/>
          <a:lstStyle/>
          <a:p>
            <a:pPr>
              <a:defRPr/>
            </a:pPr>
            <a:fld id="{90DDD890-699E-33B9-01BD-77B582864F8B}" type="slidenum">
              <a:rPr lang="en-US"/>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56725588" name="Picture 56725587"/>
          <p:cNvPicPr>
            <a:picLocks noChangeAspect="1"/>
          </p:cNvPicPr>
          <p:nvPr/>
        </p:nvPicPr>
        <p:blipFill rotWithShape="1">
          <a:blip r:embed="rId3"/>
          <a:stretch/>
        </p:blipFill>
        <p:spPr bwMode="auto">
          <a:xfrm>
            <a:off x="955220" y="926646"/>
            <a:ext cx="10374512" cy="3958317"/>
          </a:xfrm>
          <a:prstGeom prst="rect">
            <a:avLst/>
          </a:prstGeom>
        </p:spPr>
      </p:pic>
      <p:sp>
        <p:nvSpPr>
          <p:cNvPr id="1427809716" name="Slide Number Placeholder 5"/>
          <p:cNvSpPr>
            <a:spLocks noGrp="1"/>
          </p:cNvSpPr>
          <p:nvPr>
            <p:ph type="sldNum" sz="quarter" idx="12"/>
          </p:nvPr>
        </p:nvSpPr>
        <p:spPr bwMode="auto"/>
        <p:txBody>
          <a:bodyPr/>
          <a:lstStyle/>
          <a:p>
            <a:pPr>
              <a:defRPr/>
            </a:pPr>
            <a:fld id="{4DCE97AF-7DAA-2157-0FF0-E57FE90BA85B}" type="slidenum">
              <a:rPr lang="en-US"/>
              <a:t>210</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24145379" name="Picture 424145378"/>
          <p:cNvPicPr>
            <a:picLocks noChangeAspect="1"/>
          </p:cNvPicPr>
          <p:nvPr/>
        </p:nvPicPr>
        <p:blipFill rotWithShape="1">
          <a:blip r:embed="rId3"/>
          <a:stretch/>
        </p:blipFill>
        <p:spPr bwMode="auto">
          <a:xfrm>
            <a:off x="812345" y="952498"/>
            <a:ext cx="10669703" cy="3469822"/>
          </a:xfrm>
          <a:prstGeom prst="rect">
            <a:avLst/>
          </a:prstGeom>
        </p:spPr>
      </p:pic>
      <p:sp>
        <p:nvSpPr>
          <p:cNvPr id="2008480008" name="Slide Number Placeholder 3"/>
          <p:cNvSpPr>
            <a:spLocks noGrp="1"/>
          </p:cNvSpPr>
          <p:nvPr>
            <p:ph type="sldNum" sz="quarter" idx="12"/>
          </p:nvPr>
        </p:nvSpPr>
        <p:spPr bwMode="auto"/>
        <p:txBody>
          <a:bodyPr/>
          <a:lstStyle/>
          <a:p>
            <a:pPr>
              <a:defRPr/>
            </a:pPr>
            <a:fld id="{EAA26CC5-DDAF-CD66-270E-CF7C96276893}" type="slidenum">
              <a:rPr lang="en-US"/>
              <a:t>211</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504830142" name="Picture 1504830141"/>
          <p:cNvPicPr>
            <a:picLocks noChangeAspect="1"/>
          </p:cNvPicPr>
          <p:nvPr/>
        </p:nvPicPr>
        <p:blipFill rotWithShape="1">
          <a:blip r:embed="rId3"/>
          <a:stretch/>
        </p:blipFill>
        <p:spPr bwMode="auto">
          <a:xfrm>
            <a:off x="1285193" y="982434"/>
            <a:ext cx="9900406" cy="4024993"/>
          </a:xfrm>
          <a:prstGeom prst="rect">
            <a:avLst/>
          </a:prstGeom>
        </p:spPr>
      </p:pic>
      <p:sp>
        <p:nvSpPr>
          <p:cNvPr id="1693141441" name="Slide Number Placeholder 3"/>
          <p:cNvSpPr>
            <a:spLocks noGrp="1"/>
          </p:cNvSpPr>
          <p:nvPr>
            <p:ph type="sldNum" sz="quarter" idx="12"/>
          </p:nvPr>
        </p:nvSpPr>
        <p:spPr bwMode="auto"/>
        <p:txBody>
          <a:bodyPr/>
          <a:lstStyle/>
          <a:p>
            <a:pPr>
              <a:defRPr/>
            </a:pPr>
            <a:fld id="{3D02C0A4-6B2B-4F27-1CE5-7A4798634E41}" type="slidenum">
              <a:rPr lang="en-US"/>
              <a:t>212</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971785032" name="Picture 971785031"/>
          <p:cNvPicPr>
            <a:picLocks noChangeAspect="1"/>
          </p:cNvPicPr>
          <p:nvPr/>
        </p:nvPicPr>
        <p:blipFill rotWithShape="1">
          <a:blip r:embed="rId3"/>
          <a:stretch/>
        </p:blipFill>
        <p:spPr bwMode="auto">
          <a:xfrm>
            <a:off x="646338" y="922563"/>
            <a:ext cx="9966860" cy="4220936"/>
          </a:xfrm>
          <a:prstGeom prst="rect">
            <a:avLst/>
          </a:prstGeom>
        </p:spPr>
      </p:pic>
      <p:sp>
        <p:nvSpPr>
          <p:cNvPr id="792561755" name="Slide Number Placeholder 3"/>
          <p:cNvSpPr>
            <a:spLocks noGrp="1"/>
          </p:cNvSpPr>
          <p:nvPr>
            <p:ph type="sldNum" sz="quarter" idx="12"/>
          </p:nvPr>
        </p:nvSpPr>
        <p:spPr bwMode="auto"/>
        <p:txBody>
          <a:bodyPr/>
          <a:lstStyle/>
          <a:p>
            <a:pPr>
              <a:defRPr/>
            </a:pPr>
            <a:fld id="{19D5CD11-145B-4E8A-AB51-4043D81C31A7}" type="slidenum">
              <a:rPr lang="en-US"/>
              <a:t>213</a:t>
            </a:fld>
            <a:endParaRPr/>
          </a:p>
        </p:txBody>
      </p:sp>
      <p:sp>
        <p:nvSpPr>
          <p:cNvPr id="796400320" name=" 796400319"/>
          <p:cNvSpPr/>
          <p:nvPr/>
        </p:nvSpPr>
        <p:spPr bwMode="auto">
          <a:xfrm>
            <a:off x="6756433" y="5822768"/>
            <a:ext cx="3228812"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u="sng">
                <a:hlinkClick r:id="rId4" tooltip="files_multi_agent_ver_1.0.tgz"/>
              </a:rPr>
              <a:t>files_multi_agent_ver_1.0.tgz</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5653853" name=" 165653852"/>
          <p:cNvSpPr/>
          <p:nvPr/>
        </p:nvSpPr>
        <p:spPr bwMode="auto">
          <a:xfrm>
            <a:off x="2972774" y="2971620"/>
            <a:ext cx="6792044" cy="64044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3600"/>
              <a:t>        What is agentic AI?     </a:t>
            </a:r>
          </a:p>
        </p:txBody>
      </p:sp>
      <p:sp>
        <p:nvSpPr>
          <p:cNvPr id="984026103" name="Slide Number Placeholder 3"/>
          <p:cNvSpPr>
            <a:spLocks noGrp="1"/>
          </p:cNvSpPr>
          <p:nvPr>
            <p:ph type="sldNum" sz="quarter" idx="12"/>
          </p:nvPr>
        </p:nvSpPr>
        <p:spPr bwMode="auto"/>
        <p:txBody>
          <a:bodyPr/>
          <a:lstStyle/>
          <a:p>
            <a:pPr>
              <a:defRPr/>
            </a:pPr>
            <a:fld id="{164E3BD9-8032-9B53-88B2-310480683648}" type="slidenum">
              <a:rPr lang="en-US"/>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86759257" name="Rectangle 1286759256"/>
          <p:cNvSpPr/>
          <p:nvPr/>
        </p:nvSpPr>
        <p:spPr bwMode="auto">
          <a:xfrm>
            <a:off x="1479310" y="1070336"/>
            <a:ext cx="8619302" cy="3840839"/>
          </a:xfrm>
          <a:prstGeom prst="rect">
            <a:avLst/>
          </a:prstGeom>
          <a:ln w="12700">
            <a:solidFill>
              <a:srgbClr val="000000">
                <a:alpha val="47000"/>
              </a:srgb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200" b="0" i="0" u="none">
                <a:solidFill>
                  <a:srgbClr val="000000"/>
                </a:solidFill>
                <a:latin typeface="SF Pro Text"/>
                <a:ea typeface="SF Pro Text"/>
                <a:cs typeface="SF Pro Text"/>
              </a:rPr>
              <a:t>Agentic AI is AI that doesn’t just </a:t>
            </a:r>
            <a:r>
              <a:rPr sz="2200" b="1" i="0" u="none">
                <a:solidFill>
                  <a:srgbClr val="000000"/>
                </a:solidFill>
                <a:latin typeface="SF Pro Text"/>
                <a:ea typeface="SF Pro Text"/>
                <a:cs typeface="SF Pro Text"/>
              </a:rPr>
              <a:t>answer</a:t>
            </a:r>
            <a:r>
              <a:rPr sz="2200" b="0" i="0" u="none">
                <a:solidFill>
                  <a:srgbClr val="000000"/>
                </a:solidFill>
                <a:latin typeface="SF Pro Text"/>
                <a:ea typeface="SF Pro Text"/>
                <a:cs typeface="SF Pro Text"/>
              </a:rPr>
              <a:t>—it </a:t>
            </a:r>
            <a:r>
              <a:rPr sz="2200" b="1" i="0" u="none">
                <a:solidFill>
                  <a:srgbClr val="000000"/>
                </a:solidFill>
                <a:latin typeface="SF Pro Text"/>
                <a:ea typeface="SF Pro Text"/>
                <a:cs typeface="SF Pro Text"/>
              </a:rPr>
              <a:t>acts</a:t>
            </a:r>
            <a:r>
              <a:rPr sz="2200" b="0" i="0" u="none">
                <a:solidFill>
                  <a:srgbClr val="000000"/>
                </a:solidFill>
                <a:latin typeface="SF Pro Text"/>
                <a:ea typeface="SF Pro Text"/>
                <a:cs typeface="SF Pro Text"/>
              </a:rPr>
              <a:t>.</a:t>
            </a:r>
          </a:p>
          <a:p>
            <a:pPr>
              <a:defRPr/>
            </a:pPr>
            <a:endParaRPr sz="2200">
              <a:latin typeface="SF Pro Text"/>
              <a:cs typeface="SF Pro Text"/>
            </a:endParaRPr>
          </a:p>
          <a:p>
            <a:pPr>
              <a:defRPr/>
            </a:pPr>
            <a:r>
              <a:rPr sz="2200" b="0" i="0" u="none">
                <a:solidFill>
                  <a:srgbClr val="000000"/>
                </a:solidFill>
                <a:latin typeface="SF Pro Text"/>
                <a:ea typeface="SF Pro Text"/>
                <a:cs typeface="SF Pro Text"/>
              </a:rPr>
              <a:t> It takes a goal, </a:t>
            </a:r>
            <a:r>
              <a:rPr sz="2200" b="1" i="0" u="none">
                <a:solidFill>
                  <a:srgbClr val="000000"/>
                </a:solidFill>
                <a:latin typeface="SF Pro Text"/>
                <a:ea typeface="SF Pro Text"/>
                <a:cs typeface="SF Pro Text"/>
              </a:rPr>
              <a:t>plans</a:t>
            </a:r>
            <a:r>
              <a:rPr sz="2200" b="0" i="0" u="none">
                <a:solidFill>
                  <a:srgbClr val="000000"/>
                </a:solidFill>
                <a:latin typeface="SF Pro Text"/>
                <a:ea typeface="SF Pro Text"/>
                <a:cs typeface="SF Pro Text"/>
              </a:rPr>
              <a:t> steps, </a:t>
            </a:r>
            <a:r>
              <a:rPr sz="2200" b="1" i="0" u="none">
                <a:solidFill>
                  <a:srgbClr val="000000"/>
                </a:solidFill>
                <a:latin typeface="SF Pro Text"/>
                <a:ea typeface="SF Pro Text"/>
                <a:cs typeface="SF Pro Text"/>
              </a:rPr>
              <a:t>uses tools/APIs</a:t>
            </a:r>
            <a:r>
              <a:rPr sz="2200" b="0" i="0" u="none">
                <a:solidFill>
                  <a:srgbClr val="000000"/>
                </a:solidFill>
                <a:latin typeface="SF Pro Text"/>
                <a:ea typeface="SF Pro Text"/>
                <a:cs typeface="SF Pro Text"/>
              </a:rPr>
              <a:t>, </a:t>
            </a:r>
            <a:r>
              <a:rPr sz="2200" b="1" i="0" u="none">
                <a:solidFill>
                  <a:srgbClr val="000000"/>
                </a:solidFill>
                <a:latin typeface="SF Pro Text"/>
                <a:ea typeface="SF Pro Text"/>
                <a:cs typeface="SF Pro Text"/>
              </a:rPr>
              <a:t>observes results</a:t>
            </a:r>
            <a:r>
              <a:rPr sz="2200" b="0" i="0" u="none">
                <a:solidFill>
                  <a:srgbClr val="000000"/>
                </a:solidFill>
                <a:latin typeface="SF Pro Text"/>
                <a:ea typeface="SF Pro Text"/>
                <a:cs typeface="SF Pro Text"/>
              </a:rPr>
              <a:t>, and </a:t>
            </a:r>
            <a:r>
              <a:rPr sz="2200" b="1" i="0" u="none">
                <a:solidFill>
                  <a:srgbClr val="000000"/>
                </a:solidFill>
                <a:latin typeface="SF Pro Text"/>
                <a:ea typeface="SF Pro Text"/>
                <a:cs typeface="SF Pro Text"/>
              </a:rPr>
              <a:t>iterates</a:t>
            </a:r>
            <a:r>
              <a:rPr sz="2200" b="0" i="0" u="none">
                <a:solidFill>
                  <a:srgbClr val="000000"/>
                </a:solidFill>
                <a:latin typeface="SF Pro Text"/>
                <a:ea typeface="SF Pro Text"/>
                <a:cs typeface="SF Pro Text"/>
              </a:rPr>
              <a:t> until the objective is met</a:t>
            </a:r>
            <a:r>
              <a:rPr sz="2600">
                <a:latin typeface="SF Pro Text"/>
                <a:ea typeface="SF Pro Text"/>
                <a:cs typeface="SF Pro Text"/>
              </a:rPr>
              <a:t>.</a:t>
            </a:r>
            <a:endParaRPr sz="2200">
              <a:latin typeface="SF Pro Text"/>
              <a:ea typeface="SF Pro Text"/>
              <a:cs typeface="SF Pro Text"/>
            </a:endParaRPr>
          </a:p>
          <a:p>
            <a:pPr>
              <a:defRPr/>
            </a:pPr>
            <a:endParaRPr sz="2200" b="0" i="0" u="none">
              <a:solidFill>
                <a:srgbClr val="000000"/>
              </a:solidFill>
              <a:latin typeface="SF Pro Text"/>
              <a:ea typeface="SF Pro Text"/>
              <a:cs typeface="SF Pro Text"/>
            </a:endParaRPr>
          </a:p>
          <a:p>
            <a:pPr>
              <a:defRPr/>
            </a:pPr>
            <a:r>
              <a:rPr sz="2200" b="1" i="0" u="none">
                <a:solidFill>
                  <a:srgbClr val="000000"/>
                </a:solidFill>
                <a:latin typeface="SF Pro Text"/>
                <a:ea typeface="SF Pro Text"/>
                <a:cs typeface="SF Pro Text"/>
              </a:rPr>
              <a:t>One-line definition</a:t>
            </a:r>
            <a:endParaRPr sz="2200">
              <a:latin typeface="SF Pro Text"/>
              <a:ea typeface="SF Pro Text"/>
              <a:cs typeface="SF Pro Text"/>
            </a:endParaRPr>
          </a:p>
          <a:p>
            <a:pPr>
              <a:defRPr/>
            </a:pPr>
            <a:endParaRPr sz="2200">
              <a:latin typeface="SF Pro Text"/>
              <a:cs typeface="SF Pro Text"/>
            </a:endParaRPr>
          </a:p>
          <a:p>
            <a:pPr>
              <a:defRPr/>
            </a:pPr>
            <a:r>
              <a:rPr sz="2200" b="1" i="1" u="none">
                <a:solidFill>
                  <a:srgbClr val="000000"/>
                </a:solidFill>
                <a:highlight>
                  <a:srgbClr val="FFFF00"/>
                </a:highlight>
                <a:latin typeface="SF Pro Text"/>
                <a:ea typeface="SF Pro Text"/>
                <a:cs typeface="SF Pro Text"/>
              </a:rPr>
              <a:t>Agentic AI = </a:t>
            </a:r>
          </a:p>
          <a:p>
            <a:pPr>
              <a:defRPr/>
            </a:pPr>
            <a:r>
              <a:rPr sz="2200" b="1" i="1" u="none">
                <a:solidFill>
                  <a:srgbClr val="000000"/>
                </a:solidFill>
                <a:latin typeface="SF Pro Text"/>
                <a:ea typeface="SF Pro Text"/>
                <a:cs typeface="SF Pro Text"/>
              </a:rPr>
              <a:t>	</a:t>
            </a:r>
            <a:r>
              <a:rPr sz="2200" b="1" i="1" u="none">
                <a:solidFill>
                  <a:srgbClr val="000000"/>
                </a:solidFill>
                <a:highlight>
                  <a:srgbClr val="FFFF00"/>
                </a:highlight>
                <a:latin typeface="SF Pro Text"/>
                <a:ea typeface="SF Pro Text"/>
                <a:cs typeface="SF Pro Text"/>
              </a:rPr>
              <a:t>LLM-driven system that can plan and perform actions in 	external systems to achieve goals autonomously after a 	kickoff prompt.</a:t>
            </a:r>
          </a:p>
        </p:txBody>
      </p:sp>
      <p:sp>
        <p:nvSpPr>
          <p:cNvPr id="1634496277" name="Slide Number Placeholder 3"/>
          <p:cNvSpPr>
            <a:spLocks noGrp="1"/>
          </p:cNvSpPr>
          <p:nvPr>
            <p:ph type="sldNum" sz="quarter" idx="12"/>
          </p:nvPr>
        </p:nvSpPr>
        <p:spPr bwMode="auto"/>
        <p:txBody>
          <a:bodyPr/>
          <a:lstStyle/>
          <a:p>
            <a:pPr>
              <a:defRPr/>
            </a:pPr>
            <a:fld id="{BFBA7D72-ECB9-7FBE-061B-F286C27AC06C}" type="slidenum">
              <a:rPr lang="en-US"/>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75778893" name="Picture 875778892"/>
          <p:cNvPicPr>
            <a:picLocks noChangeAspect="1"/>
          </p:cNvPicPr>
          <p:nvPr/>
        </p:nvPicPr>
        <p:blipFill rotWithShape="1">
          <a:blip r:embed="rId3"/>
          <a:stretch/>
        </p:blipFill>
        <p:spPr bwMode="auto">
          <a:xfrm>
            <a:off x="1208313" y="1377495"/>
            <a:ext cx="9147691" cy="4103007"/>
          </a:xfrm>
          <a:prstGeom prst="rect">
            <a:avLst/>
          </a:prstGeom>
        </p:spPr>
      </p:pic>
      <p:sp>
        <p:nvSpPr>
          <p:cNvPr id="1503164946" name="Slide Number Placeholder 3"/>
          <p:cNvSpPr>
            <a:spLocks noGrp="1"/>
          </p:cNvSpPr>
          <p:nvPr>
            <p:ph type="sldNum" sz="quarter" idx="12"/>
          </p:nvPr>
        </p:nvSpPr>
        <p:spPr bwMode="auto">
          <a:xfrm>
            <a:off x="6831111" y="5989954"/>
            <a:ext cx="3690079" cy="515678"/>
          </a:xfrm>
        </p:spPr>
        <p:txBody>
          <a:bodyPr/>
          <a:lstStyle/>
          <a:p>
            <a:pPr>
              <a:defRPr/>
            </a:pPr>
            <a:fld id="{54BBCC88-C151-AD7C-0ADA-198C06256FA7}" type="slidenum">
              <a:rPr lang="en-US"/>
              <a:t>216</a:t>
            </a:fld>
            <a:endParaRPr/>
          </a:p>
        </p:txBody>
      </p:sp>
      <p:sp>
        <p:nvSpPr>
          <p:cNvPr id="1981237125" name="Explosion: 14 Points 1981237124"/>
          <p:cNvSpPr/>
          <p:nvPr/>
        </p:nvSpPr>
        <p:spPr bwMode="auto">
          <a:xfrm>
            <a:off x="4668642" y="367392"/>
            <a:ext cx="3510642" cy="517071"/>
          </a:xfrm>
          <a:prstGeom prst="irregularSeal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85524967" name="Picture 1385524966"/>
          <p:cNvPicPr>
            <a:picLocks noChangeAspect="1"/>
          </p:cNvPicPr>
          <p:nvPr/>
        </p:nvPicPr>
        <p:blipFill rotWithShape="1">
          <a:blip r:embed="rId3"/>
          <a:stretch/>
        </p:blipFill>
        <p:spPr bwMode="auto">
          <a:xfrm>
            <a:off x="1100816" y="1110341"/>
            <a:ext cx="9606647" cy="3842658"/>
          </a:xfrm>
          <a:prstGeom prst="rect">
            <a:avLst/>
          </a:prstGeom>
        </p:spPr>
      </p:pic>
      <p:sp>
        <p:nvSpPr>
          <p:cNvPr id="184484652" name="Slide Number Placeholder 3"/>
          <p:cNvSpPr>
            <a:spLocks noGrp="1"/>
          </p:cNvSpPr>
          <p:nvPr>
            <p:ph type="sldNum" sz="quarter" idx="12"/>
          </p:nvPr>
        </p:nvSpPr>
        <p:spPr bwMode="auto"/>
        <p:txBody>
          <a:bodyPr/>
          <a:lstStyle/>
          <a:p>
            <a:pPr>
              <a:defRPr/>
            </a:pPr>
            <a:fld id="{D295CEF0-9832-88AD-E470-06211A3846B8}" type="slidenum">
              <a:rPr lang="en-US"/>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3350178" name="Picture 193350177"/>
          <p:cNvPicPr>
            <a:picLocks noChangeAspect="1"/>
          </p:cNvPicPr>
          <p:nvPr/>
        </p:nvPicPr>
        <p:blipFill rotWithShape="1">
          <a:blip r:embed="rId3"/>
          <a:stretch/>
        </p:blipFill>
        <p:spPr bwMode="auto">
          <a:xfrm>
            <a:off x="1162048" y="895350"/>
            <a:ext cx="9553482" cy="4207327"/>
          </a:xfrm>
          <a:prstGeom prst="rect">
            <a:avLst/>
          </a:prstGeom>
        </p:spPr>
      </p:pic>
      <p:sp>
        <p:nvSpPr>
          <p:cNvPr id="1130696374" name="Slide Number Placeholder 3"/>
          <p:cNvSpPr>
            <a:spLocks noGrp="1"/>
          </p:cNvSpPr>
          <p:nvPr>
            <p:ph type="sldNum" sz="quarter" idx="12"/>
          </p:nvPr>
        </p:nvSpPr>
        <p:spPr bwMode="auto"/>
        <p:txBody>
          <a:bodyPr/>
          <a:lstStyle/>
          <a:p>
            <a:pPr>
              <a:defRPr/>
            </a:pPr>
            <a:fld id="{DA425C66-FCE2-8424-8684-A572689249A8}" type="slidenum">
              <a:rPr lang="en-US"/>
              <a:t>218</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21018522" name=" 1621018521"/>
          <p:cNvSpPr/>
          <p:nvPr/>
        </p:nvSpPr>
        <p:spPr bwMode="auto">
          <a:xfrm>
            <a:off x="3450846" y="2720340"/>
            <a:ext cx="5466247"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Times New Roman"/>
                <a:ea typeface="Times New Roman"/>
                <a:cs typeface="Times New Roman"/>
              </a:rPr>
              <a:t>        How agentic AI works     </a:t>
            </a:r>
            <a:endParaRPr sz="2400"/>
          </a:p>
        </p:txBody>
      </p:sp>
      <p:sp>
        <p:nvSpPr>
          <p:cNvPr id="825594237" name="Slide Number Placeholder 3"/>
          <p:cNvSpPr>
            <a:spLocks noGrp="1"/>
          </p:cNvSpPr>
          <p:nvPr>
            <p:ph type="sldNum" sz="quarter" idx="12"/>
          </p:nvPr>
        </p:nvSpPr>
        <p:spPr bwMode="auto"/>
        <p:txBody>
          <a:bodyPr/>
          <a:lstStyle/>
          <a:p>
            <a:pPr>
              <a:defRPr/>
            </a:pPr>
            <a:fld id="{4EB8546B-4B9B-C4AB-EF16-6FB4249AFCC1}" type="slidenum">
              <a:rPr lang="en-US"/>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27278306" name="TextBox 1027278305"/>
          <p:cNvSpPr txBox="1"/>
          <p:nvPr/>
        </p:nvSpPr>
        <p:spPr bwMode="auto">
          <a:xfrm>
            <a:off x="4260305" y="253414"/>
            <a:ext cx="4239959" cy="42707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200" b="1" i="0" u="none">
                <a:solidFill>
                  <a:srgbClr val="0070C0"/>
                </a:solidFill>
                <a:latin typeface="Times New Roman"/>
                <a:ea typeface="Times New Roman"/>
                <a:cs typeface="Times New Roman"/>
              </a:rPr>
              <a:t>Flow-based models</a:t>
            </a:r>
            <a:endParaRPr sz="4800">
              <a:solidFill>
                <a:srgbClr val="0070C0"/>
              </a:solidFill>
            </a:endParaRPr>
          </a:p>
        </p:txBody>
      </p:sp>
      <p:pic>
        <p:nvPicPr>
          <p:cNvPr id="764558291" name="Picture 764558290"/>
          <p:cNvPicPr>
            <a:picLocks noChangeAspect="1"/>
          </p:cNvPicPr>
          <p:nvPr/>
        </p:nvPicPr>
        <p:blipFill rotWithShape="1">
          <a:blip r:embed="rId3"/>
          <a:stretch/>
        </p:blipFill>
        <p:spPr bwMode="auto">
          <a:xfrm>
            <a:off x="933125" y="838377"/>
            <a:ext cx="9707999" cy="5881826"/>
          </a:xfrm>
          <a:prstGeom prst="rect">
            <a:avLst/>
          </a:prstGeom>
        </p:spPr>
      </p:pic>
      <p:sp>
        <p:nvSpPr>
          <p:cNvPr id="1198062488" name="Slide Number Placeholder 3"/>
          <p:cNvSpPr>
            <a:spLocks noGrp="1"/>
          </p:cNvSpPr>
          <p:nvPr>
            <p:ph type="sldNum" sz="quarter" idx="12"/>
          </p:nvPr>
        </p:nvSpPr>
        <p:spPr bwMode="auto"/>
        <p:txBody>
          <a:bodyPr/>
          <a:lstStyle/>
          <a:p>
            <a:pPr>
              <a:defRPr/>
            </a:pPr>
            <a:fld id="{E64851B0-9772-20EE-B0D1-D32BD15A9F91}" type="slidenum">
              <a:rPr lang="en-US"/>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098883567" name="Picture 2098883566"/>
          <p:cNvPicPr>
            <a:picLocks noChangeAspect="1"/>
          </p:cNvPicPr>
          <p:nvPr/>
        </p:nvPicPr>
        <p:blipFill rotWithShape="1">
          <a:blip r:embed="rId3"/>
          <a:stretch/>
        </p:blipFill>
        <p:spPr bwMode="auto">
          <a:xfrm>
            <a:off x="704848" y="218229"/>
            <a:ext cx="8957615" cy="6319413"/>
          </a:xfrm>
          <a:prstGeom prst="rect">
            <a:avLst/>
          </a:prstGeom>
        </p:spPr>
      </p:pic>
      <p:sp>
        <p:nvSpPr>
          <p:cNvPr id="1252220696" name="Slide Number Placeholder 3"/>
          <p:cNvSpPr>
            <a:spLocks noGrp="1"/>
          </p:cNvSpPr>
          <p:nvPr>
            <p:ph type="sldNum" sz="quarter" idx="12"/>
          </p:nvPr>
        </p:nvSpPr>
        <p:spPr bwMode="auto"/>
        <p:txBody>
          <a:bodyPr/>
          <a:lstStyle/>
          <a:p>
            <a:pPr>
              <a:defRPr/>
            </a:pPr>
            <a:fld id="{C590D3AA-3492-09DA-4AAA-96AED93A37B8}" type="slidenum">
              <a:rPr lang="en-US"/>
              <a:t>220</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49446411" name=" 1649446410"/>
          <p:cNvSpPr/>
          <p:nvPr/>
        </p:nvSpPr>
        <p:spPr bwMode="auto">
          <a:xfrm>
            <a:off x="4425593" y="396239"/>
            <a:ext cx="2522022"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Examples of agentic AI     </a:t>
            </a:r>
            <a:endParaRPr/>
          </a:p>
        </p:txBody>
      </p:sp>
      <p:sp>
        <p:nvSpPr>
          <p:cNvPr id="1216751647" name=" 1216751646"/>
          <p:cNvSpPr/>
          <p:nvPr/>
        </p:nvSpPr>
        <p:spPr bwMode="auto">
          <a:xfrm>
            <a:off x="2005490" y="1400174"/>
            <a:ext cx="8195059" cy="43589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b="0" i="0" u="none">
                <a:solidFill>
                  <a:srgbClr val="000000"/>
                </a:solidFill>
                <a:latin typeface="SF Pro Text"/>
                <a:ea typeface="SF Pro Text"/>
                <a:cs typeface="SF Pro Text"/>
              </a:rPr>
              <a:t>Agentic AI solutions can be deployed across virtually any AI use  case in any real-world ecosystem. Agents can integrate within complex  workflows to perform business processes autonomously.</a:t>
            </a:r>
          </a:p>
          <a:p>
            <a:pPr>
              <a:defRPr/>
            </a:pPr>
            <a:endParaRPr sz="1400">
              <a:latin typeface="SF Pro Text"/>
              <a:cs typeface="SF Pro Text"/>
            </a:endParaRPr>
          </a:p>
          <a:p>
            <a:pPr marL="239821" indent="-239821">
              <a:buFont typeface="Arial"/>
              <a:buChar char="–"/>
              <a:defRPr/>
            </a:pPr>
            <a:r>
              <a:rPr sz="1400" b="0" i="0" u="none">
                <a:solidFill>
                  <a:schemeClr val="accent1">
                    <a:lumMod val="75000"/>
                  </a:schemeClr>
                </a:solidFill>
                <a:latin typeface="SF Pro Text"/>
                <a:ea typeface="SF Pro Text"/>
                <a:cs typeface="SF Pro Text"/>
              </a:rPr>
              <a:t>An AI-powered trading bot can analyze live </a:t>
            </a:r>
            <a:r>
              <a:rPr sz="1400" b="1" i="0" u="none">
                <a:solidFill>
                  <a:schemeClr val="accent1">
                    <a:lumMod val="75000"/>
                  </a:schemeClr>
                </a:solidFill>
                <a:latin typeface="SF Pro Text"/>
                <a:ea typeface="SF Pro Text"/>
                <a:cs typeface="SF Pro Text"/>
              </a:rPr>
              <a:t>stock </a:t>
            </a:r>
            <a:r>
              <a:rPr sz="1400" b="0" i="0" u="none">
                <a:solidFill>
                  <a:schemeClr val="accent1">
                    <a:lumMod val="75000"/>
                  </a:schemeClr>
                </a:solidFill>
                <a:latin typeface="SF Pro Text"/>
                <a:ea typeface="SF Pro Text"/>
                <a:cs typeface="SF Pro Text"/>
              </a:rPr>
              <a:t>prices and  economic indicators to perform predictive analytics and execute trades.</a:t>
            </a:r>
          </a:p>
          <a:p>
            <a:pPr>
              <a:defRPr/>
            </a:pPr>
            <a:endParaRPr sz="1400" b="0" i="0" u="none">
              <a:solidFill>
                <a:srgbClr val="000000"/>
              </a:solidFill>
              <a:latin typeface="SF Pro Text"/>
              <a:ea typeface="SF Pro Text"/>
              <a:cs typeface="SF Pro Text"/>
            </a:endParaRPr>
          </a:p>
          <a:p>
            <a:pPr marL="239821" indent="-239821">
              <a:buFont typeface="Arial"/>
              <a:buChar char="–"/>
              <a:defRPr/>
            </a:pPr>
            <a:r>
              <a:rPr sz="1400" b="0" i="0" u="none">
                <a:solidFill>
                  <a:srgbClr val="000000"/>
                </a:solidFill>
                <a:latin typeface="SF Pro Text"/>
                <a:ea typeface="SF Pro Text"/>
                <a:cs typeface="SF Pro Text"/>
              </a:rPr>
              <a:t>In autonomous </a:t>
            </a:r>
            <a:r>
              <a:rPr sz="1400" b="1" i="0" u="none">
                <a:solidFill>
                  <a:srgbClr val="000000"/>
                </a:solidFill>
                <a:latin typeface="SF Pro Text"/>
                <a:ea typeface="SF Pro Text"/>
                <a:cs typeface="SF Pro Text"/>
              </a:rPr>
              <a:t>vehicles</a:t>
            </a:r>
            <a:r>
              <a:rPr sz="1400" b="0" i="0" u="none">
                <a:solidFill>
                  <a:srgbClr val="000000"/>
                </a:solidFill>
                <a:latin typeface="SF Pro Text"/>
                <a:ea typeface="SF Pro Text"/>
                <a:cs typeface="SF Pro Text"/>
              </a:rPr>
              <a:t>, real-time data sources such as GPS and sensor data can improve navigation and safety.</a:t>
            </a:r>
          </a:p>
          <a:p>
            <a:pPr marL="239821" indent="-239821">
              <a:buFont typeface="Arial"/>
              <a:buChar char="–"/>
              <a:defRPr/>
            </a:pPr>
            <a:endParaRPr sz="1400">
              <a:latin typeface="SF Pro Text"/>
              <a:cs typeface="SF Pro Text"/>
            </a:endParaRPr>
          </a:p>
          <a:p>
            <a:pPr marL="239821" indent="-239821">
              <a:buFont typeface="Arial"/>
              <a:buChar char="–"/>
              <a:defRPr/>
            </a:pPr>
            <a:r>
              <a:rPr sz="1400" b="0" i="0" u="none">
                <a:solidFill>
                  <a:srgbClr val="000000"/>
                </a:solidFill>
                <a:highlight>
                  <a:srgbClr val="FFFF00"/>
                </a:highlight>
                <a:latin typeface="SF Pro Text"/>
                <a:ea typeface="SF Pro Text"/>
                <a:cs typeface="SF Pro Text"/>
              </a:rPr>
              <a:t>In </a:t>
            </a:r>
            <a:r>
              <a:rPr sz="1400" b="1" i="0" u="none">
                <a:solidFill>
                  <a:srgbClr val="000000"/>
                </a:solidFill>
                <a:highlight>
                  <a:srgbClr val="FFFF00"/>
                </a:highlight>
                <a:latin typeface="SF Pro Text"/>
                <a:ea typeface="SF Pro Text"/>
                <a:cs typeface="SF Pro Text"/>
              </a:rPr>
              <a:t>healthcare</a:t>
            </a:r>
            <a:r>
              <a:rPr sz="1400" b="0" i="0" u="none">
                <a:solidFill>
                  <a:srgbClr val="000000"/>
                </a:solidFill>
                <a:highlight>
                  <a:srgbClr val="FFFF00"/>
                </a:highlight>
                <a:latin typeface="SF Pro Text"/>
                <a:ea typeface="SF Pro Text"/>
                <a:cs typeface="SF Pro Text"/>
              </a:rPr>
              <a:t>, agents can monitor patient data, adjust  treatment recommendations based on new test results and provide  real-time feedback to clinicians through .</a:t>
            </a:r>
          </a:p>
          <a:p>
            <a:pPr>
              <a:defRPr/>
            </a:pPr>
            <a:endParaRPr sz="1400">
              <a:latin typeface="SF Pro Text"/>
              <a:cs typeface="SF Pro Text"/>
            </a:endParaRPr>
          </a:p>
          <a:p>
            <a:pPr marL="239821" indent="-239821">
              <a:buFont typeface="Arial"/>
              <a:buChar char="–"/>
              <a:defRPr/>
            </a:pPr>
            <a:r>
              <a:rPr sz="1400" b="0" i="0" u="none">
                <a:solidFill>
                  <a:schemeClr val="accent3">
                    <a:lumMod val="50000"/>
                  </a:schemeClr>
                </a:solidFill>
                <a:latin typeface="SF Pro Text"/>
                <a:ea typeface="SF Pro Text"/>
                <a:cs typeface="SF Pro Text"/>
              </a:rPr>
              <a:t>In </a:t>
            </a:r>
            <a:r>
              <a:rPr sz="1400" b="1" i="0" u="none">
                <a:solidFill>
                  <a:schemeClr val="accent3">
                    <a:lumMod val="50000"/>
                  </a:schemeClr>
                </a:solidFill>
                <a:latin typeface="SF Pro Text"/>
                <a:ea typeface="SF Pro Text"/>
                <a:cs typeface="SF Pro Text"/>
              </a:rPr>
              <a:t>cybersecurity</a:t>
            </a:r>
            <a:r>
              <a:rPr sz="1400" b="0" i="0" u="none">
                <a:solidFill>
                  <a:schemeClr val="accent3">
                    <a:lumMod val="50000"/>
                  </a:schemeClr>
                </a:solidFill>
                <a:latin typeface="SF Pro Text"/>
                <a:ea typeface="SF Pro Text"/>
                <a:cs typeface="SF Pro Text"/>
              </a:rPr>
              <a:t>, agents can continuously monitor network  traffic, system logs and user behavior for anomalies that might indicate  vulnerabilities to malware, phishing attacks or unauthorized access  attempts.</a:t>
            </a:r>
          </a:p>
          <a:p>
            <a:pPr>
              <a:defRPr/>
            </a:pPr>
            <a:endParaRPr sz="1400">
              <a:latin typeface="SF Pro Text"/>
              <a:cs typeface="SF Pro Text"/>
            </a:endParaRPr>
          </a:p>
          <a:p>
            <a:pPr marL="239821" indent="-239821">
              <a:buFont typeface="Arial"/>
              <a:buChar char="–"/>
              <a:defRPr/>
            </a:pPr>
            <a:r>
              <a:rPr sz="1400" b="0" i="0" u="none">
                <a:solidFill>
                  <a:schemeClr val="accent2"/>
                </a:solidFill>
                <a:latin typeface="SF Pro Text"/>
                <a:ea typeface="SF Pro Text"/>
                <a:cs typeface="SF Pro Text"/>
              </a:rPr>
              <a:t>AI can streamline</a:t>
            </a:r>
            <a:r>
              <a:rPr sz="1400" b="1" i="0" u="none">
                <a:solidFill>
                  <a:schemeClr val="accent2"/>
                </a:solidFill>
                <a:latin typeface="SF Pro Text"/>
                <a:ea typeface="SF Pro Text"/>
                <a:cs typeface="SF Pro Text"/>
              </a:rPr>
              <a:t> supply chain management</a:t>
            </a:r>
            <a:r>
              <a:rPr sz="1400" b="0" i="0" u="none">
                <a:solidFill>
                  <a:schemeClr val="accent2"/>
                </a:solidFill>
                <a:latin typeface="SF Pro Text"/>
                <a:ea typeface="SF Pro Text"/>
                <a:cs typeface="SF Pro Text"/>
              </a:rPr>
              <a:t> through   and optimization, autonomously placing orders with suppliers or  adjusting production schedules to maintain optimal inventory levels.</a:t>
            </a:r>
            <a:endParaRPr sz="1400">
              <a:solidFill>
                <a:schemeClr val="accent2"/>
              </a:solidFill>
              <a:latin typeface="SF Pro Text"/>
              <a:cs typeface="SF Pro Text"/>
            </a:endParaRPr>
          </a:p>
        </p:txBody>
      </p:sp>
      <p:sp>
        <p:nvSpPr>
          <p:cNvPr id="347790736" name="Slide Number Placeholder 3"/>
          <p:cNvSpPr>
            <a:spLocks noGrp="1"/>
          </p:cNvSpPr>
          <p:nvPr>
            <p:ph type="sldNum" sz="quarter" idx="12"/>
          </p:nvPr>
        </p:nvSpPr>
        <p:spPr bwMode="auto"/>
        <p:txBody>
          <a:bodyPr/>
          <a:lstStyle/>
          <a:p>
            <a:pPr>
              <a:defRPr/>
            </a:pPr>
            <a:fld id="{A94A4DF8-5098-6072-D351-713FF0A649AA}" type="slidenum">
              <a:rPr lang="en-US"/>
              <a:t>221</a:t>
            </a:fld>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7266846" name=" 217266845"/>
          <p:cNvSpPr/>
          <p:nvPr/>
        </p:nvSpPr>
        <p:spPr bwMode="auto">
          <a:xfrm>
            <a:off x="3857390" y="2748915"/>
            <a:ext cx="4678704"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Challenges for agentic AI systems ?     </a:t>
            </a:r>
            <a:endParaRPr/>
          </a:p>
        </p:txBody>
      </p:sp>
      <p:sp>
        <p:nvSpPr>
          <p:cNvPr id="1488364701" name=" 1488364700"/>
          <p:cNvSpPr/>
          <p:nvPr/>
        </p:nvSpPr>
        <p:spPr bwMode="auto">
          <a:xfrm>
            <a:off x="1701363" y="4015739"/>
            <a:ext cx="1912582"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Reward Hacking</a:t>
            </a:r>
            <a:endParaRPr/>
          </a:p>
        </p:txBody>
      </p:sp>
      <p:sp>
        <p:nvSpPr>
          <p:cNvPr id="52996173" name=" 52996172"/>
          <p:cNvSpPr/>
          <p:nvPr/>
        </p:nvSpPr>
        <p:spPr bwMode="auto">
          <a:xfrm>
            <a:off x="4726931" y="4834890"/>
            <a:ext cx="2471797"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Unintended Escalation</a:t>
            </a:r>
            <a:endParaRPr/>
          </a:p>
        </p:txBody>
      </p:sp>
      <p:sp>
        <p:nvSpPr>
          <p:cNvPr id="337744916" name=" 337744915"/>
          <p:cNvSpPr/>
          <p:nvPr/>
        </p:nvSpPr>
        <p:spPr bwMode="auto">
          <a:xfrm>
            <a:off x="8536095" y="3832679"/>
            <a:ext cx="2318652"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Multi-Agent Failures</a:t>
            </a:r>
            <a:endParaRPr/>
          </a:p>
        </p:txBody>
      </p:sp>
      <p:cxnSp>
        <p:nvCxnSpPr>
          <p:cNvPr id="399746040" name="Straight Connector 399746039"/>
          <p:cNvCxnSpPr/>
          <p:nvPr/>
        </p:nvCxnSpPr>
        <p:spPr bwMode="auto">
          <a:xfrm flipH="1">
            <a:off x="3429973" y="3219449"/>
            <a:ext cx="1209674" cy="695323"/>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377200524" name="Straight Connector 377200523"/>
          <p:cNvCxnSpPr/>
          <p:nvPr/>
        </p:nvCxnSpPr>
        <p:spPr bwMode="auto">
          <a:xfrm>
            <a:off x="5725499" y="3267074"/>
            <a:ext cx="0" cy="1428750"/>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cxnSp>
        <p:nvCxnSpPr>
          <p:cNvPr id="540725950" name="Straight Connector 540725949"/>
          <p:cNvCxnSpPr/>
          <p:nvPr/>
        </p:nvCxnSpPr>
        <p:spPr bwMode="auto">
          <a:xfrm>
            <a:off x="7363800" y="3076574"/>
            <a:ext cx="1571625" cy="752474"/>
          </a:xfrm>
          <a:prstGeom prst="line">
            <a:avLst/>
          </a:prstGeom>
          <a:ln>
            <a:tailEnd type="arrow" len="med"/>
          </a:ln>
        </p:spPr>
        <p:style>
          <a:lnRef idx="1">
            <a:schemeClr val="accent1">
              <a:shade val="50000"/>
            </a:schemeClr>
          </a:lnRef>
          <a:fillRef idx="0">
            <a:schemeClr val="accent1"/>
          </a:fillRef>
          <a:effectRef idx="0">
            <a:schemeClr val="accent1"/>
          </a:effectRef>
          <a:fontRef idx="minor">
            <a:schemeClr val="tx1"/>
          </a:fontRef>
        </p:style>
      </p:cxnSp>
      <p:sp>
        <p:nvSpPr>
          <p:cNvPr id="865010312" name="Slide Number Placeholder 3"/>
          <p:cNvSpPr>
            <a:spLocks noGrp="1"/>
          </p:cNvSpPr>
          <p:nvPr>
            <p:ph type="sldNum" sz="quarter" idx="12"/>
          </p:nvPr>
        </p:nvSpPr>
        <p:spPr bwMode="auto"/>
        <p:txBody>
          <a:bodyPr/>
          <a:lstStyle/>
          <a:p>
            <a:pPr>
              <a:defRPr/>
            </a:pPr>
            <a:fld id="{284F6AB1-677D-1B2E-B34B-9FA02CC98ACE}" type="slidenum">
              <a:rPr lang="en-US"/>
              <a:t>222</a:t>
            </a:fld>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45755784" name="Picture 845755783"/>
          <p:cNvPicPr>
            <a:picLocks noChangeAspect="1"/>
          </p:cNvPicPr>
          <p:nvPr/>
        </p:nvPicPr>
        <p:blipFill rotWithShape="1">
          <a:blip r:embed="rId3"/>
          <a:stretch/>
        </p:blipFill>
        <p:spPr bwMode="auto">
          <a:xfrm>
            <a:off x="824590" y="425902"/>
            <a:ext cx="8742622" cy="6104457"/>
          </a:xfrm>
          <a:prstGeom prst="rect">
            <a:avLst/>
          </a:prstGeom>
        </p:spPr>
      </p:pic>
      <p:sp>
        <p:nvSpPr>
          <p:cNvPr id="26213765" name="Slide Number Placeholder 3"/>
          <p:cNvSpPr>
            <a:spLocks noGrp="1"/>
          </p:cNvSpPr>
          <p:nvPr>
            <p:ph type="sldNum" sz="quarter" idx="12"/>
          </p:nvPr>
        </p:nvSpPr>
        <p:spPr bwMode="auto"/>
        <p:txBody>
          <a:bodyPr/>
          <a:lstStyle/>
          <a:p>
            <a:pPr>
              <a:defRPr/>
            </a:pPr>
            <a:fld id="{69FE37A2-CA13-4A9F-0773-7C0D25013043}" type="slidenum">
              <a:rPr lang="en-US"/>
              <a:t>223</a:t>
            </a:fld>
            <a:endParaRPr/>
          </a:p>
        </p:txBody>
      </p:sp>
    </p:spTree>
  </p:cSld>
  <p:clrMapOvr>
    <a:masterClrMapping/>
  </p:clrMapOvr>
  <mc:AlternateContent xmlns:mc="http://schemas.openxmlformats.org/markup-compatibility/2006" xmlns:p159="http://schemas.microsoft.com/office/powerpoint/2015/09/main">
    <mc:Choice Requires="p159">
      <p:transition>
        <p:wipe dir="r"/>
      </p:transition>
    </mc:Choice>
    <mc:Fallback xmlns:w="http://schemas.openxmlformats.org/wordprocessingml/2006/main" xmlns:m="http://schemas.openxmlformats.org/officeDocument/2006/math" xmlns="">
      <p:transition spd="med" advClick="1">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1000"/>
                                  </p:stCondLst>
                                  <p:childTnLst>
                                    <p:set>
                                      <p:cBhvr>
                                        <p:cTn id="6" dur="1" fill="hold">
                                          <p:stCondLst>
                                            <p:cond delay="0"/>
                                          </p:stCondLst>
                                        </p:cTn>
                                        <p:tgtEl>
                                          <p:spTgt spid="845755784"/>
                                        </p:tgtEl>
                                        <p:attrNameLst>
                                          <p:attrName>style.visibility</p:attrName>
                                        </p:attrNameLst>
                                      </p:cBhvr>
                                      <p:to>
                                        <p:strVal val="visible"/>
                                      </p:to>
                                    </p:set>
                                    <p:animEffect transition="in" filter="fade">
                                      <p:cBhvr>
                                        <p:cTn id="7" dur="1000"/>
                                        <p:tgtEl>
                                          <p:spTgt spid="845755784"/>
                                        </p:tgtEl>
                                      </p:cBhvr>
                                    </p:animEffect>
                                    <p:anim calcmode="lin" valueType="num">
                                      <p:cBhvr>
                                        <p:cTn id="8" dur="1000" fill="hold"/>
                                        <p:tgtEl>
                                          <p:spTgt spid="845755784"/>
                                        </p:tgtEl>
                                        <p:attrNameLst>
                                          <p:attrName>ppt_x</p:attrName>
                                        </p:attrNameLst>
                                      </p:cBhvr>
                                      <p:tavLst>
                                        <p:tav tm="0">
                                          <p:val>
                                            <p:strVal val="#ppt_x"/>
                                          </p:val>
                                        </p:tav>
                                        <p:tav tm="100000">
                                          <p:val>
                                            <p:strVal val="#ppt_x"/>
                                          </p:val>
                                        </p:tav>
                                      </p:tavLst>
                                    </p:anim>
                                    <p:anim calcmode="lin" valueType="num">
                                      <p:cBhvr>
                                        <p:cTn id="9" dur="1000" fill="hold"/>
                                        <p:tgtEl>
                                          <p:spTgt spid="8457557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19361556" name="Picture 419361555"/>
          <p:cNvPicPr>
            <a:picLocks noChangeAspect="1"/>
          </p:cNvPicPr>
          <p:nvPr/>
        </p:nvPicPr>
        <p:blipFill rotWithShape="1">
          <a:blip r:embed="rId3"/>
          <a:stretch/>
        </p:blipFill>
        <p:spPr bwMode="auto">
          <a:xfrm>
            <a:off x="1198995" y="804180"/>
            <a:ext cx="10108539" cy="1862818"/>
          </a:xfrm>
          <a:prstGeom prst="rect">
            <a:avLst/>
          </a:prstGeom>
        </p:spPr>
      </p:pic>
      <p:pic>
        <p:nvPicPr>
          <p:cNvPr id="2084811193" name="Picture 2084811192"/>
          <p:cNvPicPr>
            <a:picLocks noChangeAspect="1"/>
          </p:cNvPicPr>
          <p:nvPr/>
        </p:nvPicPr>
        <p:blipFill rotWithShape="1">
          <a:blip r:embed="rId4"/>
          <a:stretch/>
        </p:blipFill>
        <p:spPr bwMode="auto">
          <a:xfrm>
            <a:off x="1283152" y="3824966"/>
            <a:ext cx="10718612" cy="1958068"/>
          </a:xfrm>
          <a:prstGeom prst="rect">
            <a:avLst/>
          </a:prstGeom>
        </p:spPr>
      </p:pic>
      <p:sp>
        <p:nvSpPr>
          <p:cNvPr id="621026572" name="Slide Number Placeholder 3"/>
          <p:cNvSpPr>
            <a:spLocks noGrp="1"/>
          </p:cNvSpPr>
          <p:nvPr>
            <p:ph type="sldNum" sz="quarter" idx="12"/>
          </p:nvPr>
        </p:nvSpPr>
        <p:spPr bwMode="auto"/>
        <p:txBody>
          <a:bodyPr/>
          <a:lstStyle/>
          <a:p>
            <a:pPr>
              <a:defRPr/>
            </a:pPr>
            <a:fld id="{FD936D4C-28C4-CD79-90D3-45E7BD2254F9}" type="slidenum">
              <a:rPr lang="en-US"/>
              <a:t>224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1000"/>
                                  </p:stCondLst>
                                  <p:childTnLst>
                                    <p:set>
                                      <p:cBhvr>
                                        <p:cTn id="6" dur="1" fill="hold">
                                          <p:stCondLst>
                                            <p:cond delay="0"/>
                                          </p:stCondLst>
                                        </p:cTn>
                                        <p:tgtEl>
                                          <p:spTgt spid="419361556"/>
                                        </p:tgtEl>
                                        <p:attrNameLst>
                                          <p:attrName>style.visibility</p:attrName>
                                        </p:attrNameLst>
                                      </p:cBhvr>
                                      <p:to>
                                        <p:strVal val="visible"/>
                                      </p:to>
                                    </p:set>
                                    <p:anim calcmode="lin" valueType="num">
                                      <p:cBhvr additive="base">
                                        <p:cTn id="7" dur="500" fill="hold"/>
                                        <p:tgtEl>
                                          <p:spTgt spid="419361556"/>
                                        </p:tgtEl>
                                        <p:attrNameLst>
                                          <p:attrName>ppt_x</p:attrName>
                                        </p:attrNameLst>
                                      </p:cBhvr>
                                      <p:tavLst>
                                        <p:tav tm="0">
                                          <p:val>
                                            <p:strVal val="#ppt_x"/>
                                          </p:val>
                                        </p:tav>
                                        <p:tav tm="100000">
                                          <p:val>
                                            <p:strVal val="#ppt_x"/>
                                          </p:val>
                                        </p:tav>
                                      </p:tavLst>
                                    </p:anim>
                                    <p:anim calcmode="lin" valueType="num">
                                      <p:cBhvr additive="base">
                                        <p:cTn id="8" dur="500" fill="hold"/>
                                        <p:tgtEl>
                                          <p:spTgt spid="4193615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1000"/>
                                  </p:stCondLst>
                                  <p:childTnLst>
                                    <p:set>
                                      <p:cBhvr>
                                        <p:cTn id="12" dur="1" fill="hold">
                                          <p:stCondLst>
                                            <p:cond delay="0"/>
                                          </p:stCondLst>
                                        </p:cTn>
                                        <p:tgtEl>
                                          <p:spTgt spid="2084811193"/>
                                        </p:tgtEl>
                                        <p:attrNameLst>
                                          <p:attrName>style.visibility</p:attrName>
                                        </p:attrNameLst>
                                      </p:cBhvr>
                                      <p:to>
                                        <p:strVal val="visible"/>
                                      </p:to>
                                    </p:set>
                                    <p:animEffect transition="in" filter="fade">
                                      <p:cBhvr>
                                        <p:cTn id="13" dur="1000"/>
                                        <p:tgtEl>
                                          <p:spTgt spid="2084811193"/>
                                        </p:tgtEl>
                                      </p:cBhvr>
                                    </p:animEffect>
                                    <p:anim calcmode="lin" valueType="num">
                                      <p:cBhvr>
                                        <p:cTn id="14" dur="1000" fill="hold"/>
                                        <p:tgtEl>
                                          <p:spTgt spid="2084811193"/>
                                        </p:tgtEl>
                                        <p:attrNameLst>
                                          <p:attrName>ppt_x</p:attrName>
                                        </p:attrNameLst>
                                      </p:cBhvr>
                                      <p:tavLst>
                                        <p:tav tm="0">
                                          <p:val>
                                            <p:strVal val="#ppt_x"/>
                                          </p:val>
                                        </p:tav>
                                        <p:tav tm="100000">
                                          <p:val>
                                            <p:strVal val="#ppt_x"/>
                                          </p:val>
                                        </p:tav>
                                      </p:tavLst>
                                    </p:anim>
                                    <p:anim calcmode="lin" valueType="num">
                                      <p:cBhvr>
                                        <p:cTn id="15" dur="1000" fill="hold"/>
                                        <p:tgtEl>
                                          <p:spTgt spid="20848111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17630787" name=" 1017630786"/>
          <p:cNvSpPr/>
          <p:nvPr/>
        </p:nvSpPr>
        <p:spPr bwMode="auto">
          <a:xfrm>
            <a:off x="6095999" y="465621"/>
            <a:ext cx="4578989" cy="642536"/>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3600" b="1" i="0" u="none">
                <a:solidFill>
                  <a:srgbClr val="000000"/>
                </a:solidFill>
                <a:latin typeface="Times New Roman"/>
                <a:ea typeface="Times New Roman"/>
                <a:cs typeface="Times New Roman"/>
              </a:rPr>
              <a:t>The Solution  </a:t>
            </a:r>
            <a:r>
              <a:rPr sz="3600"/>
              <a:t>?</a:t>
            </a:r>
          </a:p>
        </p:txBody>
      </p:sp>
      <p:pic>
        <p:nvPicPr>
          <p:cNvPr id="228967268" name="Picture 228967267"/>
          <p:cNvPicPr>
            <a:picLocks noChangeAspect="1"/>
          </p:cNvPicPr>
          <p:nvPr/>
        </p:nvPicPr>
        <p:blipFill rotWithShape="1">
          <a:blip r:embed="rId3"/>
          <a:stretch/>
        </p:blipFill>
        <p:spPr bwMode="auto">
          <a:xfrm>
            <a:off x="80847" y="2136306"/>
            <a:ext cx="11210152" cy="2100943"/>
          </a:xfrm>
          <a:prstGeom prst="rect">
            <a:avLst/>
          </a:prstGeom>
        </p:spPr>
      </p:pic>
      <p:sp>
        <p:nvSpPr>
          <p:cNvPr id="963483748" name="Slide Number Placeholder 3"/>
          <p:cNvSpPr>
            <a:spLocks noGrp="1"/>
          </p:cNvSpPr>
          <p:nvPr>
            <p:ph type="sldNum" sz="quarter" idx="12"/>
          </p:nvPr>
        </p:nvSpPr>
        <p:spPr bwMode="auto">
          <a:xfrm>
            <a:off x="9674963" y="6129187"/>
            <a:ext cx="2904959" cy="587855"/>
          </a:xfrm>
        </p:spPr>
        <p:txBody>
          <a:bodyPr/>
          <a:lstStyle/>
          <a:p>
            <a:pPr>
              <a:defRPr/>
            </a:pPr>
            <a:fld id="{840476A0-DA2C-5CCB-160A-83B3AD50601C}" type="slidenum">
              <a:rPr lang="en-US"/>
              <a:t>225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000"/>
                                  </p:stCondLst>
                                  <p:childTnLst>
                                    <p:set>
                                      <p:cBhvr>
                                        <p:cTn id="6" dur="1" fill="hold">
                                          <p:stCondLst>
                                            <p:cond delay="0"/>
                                          </p:stCondLst>
                                        </p:cTn>
                                        <p:tgtEl>
                                          <p:spTgt spid="228967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7000401" name="TextBox 127000400"/>
          <p:cNvSpPr txBox="1"/>
          <p:nvPr/>
        </p:nvSpPr>
        <p:spPr bwMode="auto">
          <a:xfrm>
            <a:off x="3715722" y="1419223"/>
            <a:ext cx="3889468" cy="91476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b="1">
                <a:highlight>
                  <a:srgbClr val="FFFF00"/>
                </a:highlight>
              </a:rPr>
              <a:t>Why is Agentic AI important ? </a:t>
            </a:r>
          </a:p>
          <a:p>
            <a:pPr>
              <a:defRPr/>
            </a:pPr>
            <a:endParaRPr/>
          </a:p>
          <a:p>
            <a:pPr>
              <a:defRPr/>
            </a:pPr>
            <a:r>
              <a:t>Discussion</a:t>
            </a:r>
          </a:p>
        </p:txBody>
      </p:sp>
      <p:sp>
        <p:nvSpPr>
          <p:cNvPr id="1770130815" name=" 1770130814"/>
          <p:cNvSpPr/>
          <p:nvPr/>
        </p:nvSpPr>
        <p:spPr bwMode="auto">
          <a:xfrm>
            <a:off x="698119" y="3291840"/>
            <a:ext cx="2890369"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1. Both flexible and precise</a:t>
            </a:r>
            <a:endParaRPr/>
          </a:p>
        </p:txBody>
      </p:sp>
      <p:sp>
        <p:nvSpPr>
          <p:cNvPr id="1783569361" name=" 1783569360"/>
          <p:cNvSpPr/>
          <p:nvPr/>
        </p:nvSpPr>
        <p:spPr bwMode="auto">
          <a:xfrm>
            <a:off x="3488959" y="3863340"/>
            <a:ext cx="2014041"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2. Extended reach</a:t>
            </a:r>
            <a:endParaRPr/>
          </a:p>
        </p:txBody>
      </p:sp>
      <p:sp>
        <p:nvSpPr>
          <p:cNvPr id="1687242103" name=" 1687242102"/>
          <p:cNvSpPr/>
          <p:nvPr/>
        </p:nvSpPr>
        <p:spPr bwMode="auto">
          <a:xfrm>
            <a:off x="5738433" y="4505143"/>
            <a:ext cx="1867477"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b="1" i="0" u="none">
                <a:solidFill>
                  <a:srgbClr val="000000"/>
                </a:solidFill>
                <a:latin typeface="Times New Roman"/>
                <a:ea typeface="Times New Roman"/>
                <a:cs typeface="Times New Roman"/>
              </a:rPr>
              <a:t>3. </a:t>
            </a:r>
            <a:r>
              <a:rPr sz="1800" b="1" i="0" u="none">
                <a:solidFill>
                  <a:srgbClr val="000000"/>
                </a:solidFill>
                <a:latin typeface="Times New Roman"/>
                <a:ea typeface="Times New Roman"/>
                <a:cs typeface="Times New Roman"/>
              </a:rPr>
              <a:t>Autonomous</a:t>
            </a:r>
            <a:endParaRPr/>
          </a:p>
        </p:txBody>
      </p:sp>
      <p:sp>
        <p:nvSpPr>
          <p:cNvPr id="1182352417" name=" 1182352416"/>
          <p:cNvSpPr/>
          <p:nvPr/>
        </p:nvSpPr>
        <p:spPr bwMode="auto">
          <a:xfrm>
            <a:off x="8692677" y="4901564"/>
            <a:ext cx="1322104"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Times New Roman"/>
                <a:ea typeface="Times New Roman"/>
                <a:cs typeface="Times New Roman"/>
              </a:rPr>
              <a:t>4. Intuitive</a:t>
            </a:r>
            <a:endParaRPr/>
          </a:p>
        </p:txBody>
      </p:sp>
      <p:sp>
        <p:nvSpPr>
          <p:cNvPr id="429888552" name="Slide Number Placeholder 3"/>
          <p:cNvSpPr>
            <a:spLocks noGrp="1"/>
          </p:cNvSpPr>
          <p:nvPr>
            <p:ph type="sldNum" sz="quarter" idx="12"/>
          </p:nvPr>
        </p:nvSpPr>
        <p:spPr bwMode="auto"/>
        <p:txBody>
          <a:bodyPr/>
          <a:lstStyle/>
          <a:p>
            <a:pPr>
              <a:defRPr/>
            </a:pPr>
            <a:fld id="{33B1D55C-5158-6B6A-3F3A-BB6131065206}" type="slidenum">
              <a:rPr lang="en-US"/>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14261108" name=" 714261107"/>
          <p:cNvSpPr/>
          <p:nvPr/>
        </p:nvSpPr>
        <p:spPr bwMode="auto">
          <a:xfrm>
            <a:off x="2411613" y="2148660"/>
            <a:ext cx="7368771" cy="228636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4800" b="1" i="0" u="none">
                <a:solidFill>
                  <a:srgbClr val="000000"/>
                </a:solidFill>
                <a:latin typeface="Times New Roman"/>
                <a:ea typeface="Times New Roman"/>
                <a:cs typeface="Times New Roman"/>
              </a:rPr>
              <a:t>        What are the key differences between agentic AI and generative AI ?     </a:t>
            </a:r>
            <a:endParaRPr sz="4800"/>
          </a:p>
        </p:txBody>
      </p:sp>
      <p:sp>
        <p:nvSpPr>
          <p:cNvPr id="26559698" name="Slide Number Placeholder 3"/>
          <p:cNvSpPr>
            <a:spLocks noGrp="1"/>
          </p:cNvSpPr>
          <p:nvPr>
            <p:ph type="sldNum" sz="quarter" idx="12"/>
          </p:nvPr>
        </p:nvSpPr>
        <p:spPr bwMode="auto"/>
        <p:txBody>
          <a:bodyPr/>
          <a:lstStyle/>
          <a:p>
            <a:pPr>
              <a:defRPr/>
            </a:pPr>
            <a:fld id="{9DC26F3C-D678-4A45-0F66-CC6087B4F534}" type="slidenum">
              <a:rPr lang="en-US"/>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66509595" name=" 1366509594"/>
          <p:cNvSpPr/>
          <p:nvPr/>
        </p:nvSpPr>
        <p:spPr bwMode="auto">
          <a:xfrm>
            <a:off x="890390" y="524418"/>
            <a:ext cx="10541721" cy="55781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highlight>
                  <a:srgbClr val="FFFF00"/>
                </a:highlight>
                <a:latin typeface="SF Pro Text"/>
                <a:ea typeface="SF Pro Text"/>
                <a:cs typeface="SF Pro Text"/>
              </a:rPr>
              <a:t>Key features of generative AI</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Content creation: </a:t>
            </a:r>
            <a:r>
              <a:rPr sz="1800" b="0" i="0" u="none">
                <a:solidFill>
                  <a:srgbClr val="000000"/>
                </a:solidFill>
                <a:latin typeface="SF Pro Text"/>
                <a:ea typeface="SF Pro Text"/>
                <a:cs typeface="SF Pro Text"/>
              </a:rPr>
              <a:t>Where gen AI excels is  in content generation. The AI models can create coherent context like  essays and answers to complex problems. AI applications, like OpenAI’s  ChatGPT can generate answers, write lists, and give advice when prompted  by user input. Using gen AI solutions to produce code can streamline  software development and make it easier for developers of varying skill  levels to write code.</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Data analysis: </a:t>
            </a:r>
            <a:r>
              <a:rPr sz="1800" b="0" i="0" u="none">
                <a:solidFill>
                  <a:srgbClr val="000000"/>
                </a:solidFill>
                <a:latin typeface="SF Pro Text"/>
                <a:ea typeface="SF Pro Text"/>
                <a:cs typeface="SF Pro Text"/>
              </a:rPr>
              <a:t>Generative AI can analyze  vast amounts of data and use that analysis to discover patterns and  trends. The gen AI models can streamline complex workflows, especially  when it comes to the supply chain and drive a better customer  experience.</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Adaptability: </a:t>
            </a:r>
            <a:r>
              <a:rPr sz="1800" b="0" i="0" u="none">
                <a:solidFill>
                  <a:srgbClr val="000000"/>
                </a:solidFill>
                <a:latin typeface="SF Pro Text"/>
                <a:ea typeface="SF Pro Text"/>
                <a:cs typeface="SF Pro Text"/>
              </a:rPr>
              <a:t>Gen AI can adapt its outputs  based on the input it receives from the user. If the user is providing  specific feedback to the model the outcome shifts to align more to what  the user is seeking and in turn refine the output.</a:t>
            </a:r>
          </a:p>
          <a:p>
            <a:pPr>
              <a:defRPr/>
            </a:pPr>
            <a:endParaRPr sz="1800">
              <a:latin typeface="SF Pro Text"/>
              <a:cs typeface="SF Pro Text"/>
            </a:endParaRPr>
          </a:p>
          <a:p>
            <a:pPr>
              <a:defRPr/>
            </a:pPr>
            <a:r>
              <a:rPr sz="1800" b="1" i="0" u="none">
                <a:solidFill>
                  <a:srgbClr val="000000"/>
                </a:solidFill>
                <a:latin typeface="SF Pro Text"/>
                <a:ea typeface="SF Pro Text"/>
                <a:cs typeface="SF Pro Text"/>
              </a:rPr>
              <a:t>Personalization: </a:t>
            </a:r>
            <a:r>
              <a:rPr sz="1800" b="0" i="0" u="none">
                <a:solidFill>
                  <a:srgbClr val="000000"/>
                </a:solidFill>
                <a:latin typeface="SF Pro Text"/>
                <a:ea typeface="SF Pro Text"/>
                <a:cs typeface="SF Pro Text"/>
              </a:rPr>
              <a:t>Gen AI technology can make  personalized recommendations and experiences based on the inputs from  the user. The retail industry has, for example, taken to highly  personalized experiences for their customers thanks to gen AI technology  that is helping them understand every detail of their customer  preferences.</a:t>
            </a:r>
            <a:endParaRPr sz="1800">
              <a:latin typeface="SF Pro Text"/>
              <a:cs typeface="SF Pro Text"/>
            </a:endParaRPr>
          </a:p>
        </p:txBody>
      </p:sp>
      <p:sp>
        <p:nvSpPr>
          <p:cNvPr id="1559566168" name="Slide Number Placeholder 3"/>
          <p:cNvSpPr>
            <a:spLocks noGrp="1"/>
          </p:cNvSpPr>
          <p:nvPr>
            <p:ph type="sldNum" sz="quarter" idx="12"/>
          </p:nvPr>
        </p:nvSpPr>
        <p:spPr bwMode="auto"/>
        <p:txBody>
          <a:bodyPr/>
          <a:lstStyle/>
          <a:p>
            <a:pPr>
              <a:defRPr/>
            </a:pPr>
            <a:fld id="{3948AF28-DC8F-4610-F1DD-DF048A02FBF7}" type="slidenum">
              <a:rPr lang="en-US"/>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99519789" name=" 599519788"/>
          <p:cNvSpPr/>
          <p:nvPr/>
        </p:nvSpPr>
        <p:spPr bwMode="auto">
          <a:xfrm>
            <a:off x="1024905" y="693784"/>
            <a:ext cx="10331941" cy="49685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600" b="1" i="0" u="none">
                <a:solidFill>
                  <a:srgbClr val="00B050"/>
                </a:solidFill>
                <a:latin typeface="SF Pro Text"/>
                <a:ea typeface="SF Pro Text"/>
                <a:cs typeface="SF Pro Text"/>
              </a:rPr>
              <a:t>Key features of agentic AI</a:t>
            </a:r>
            <a:endParaRPr sz="1600" b="1" i="0" u="none">
              <a:solidFill>
                <a:srgbClr val="00B050"/>
              </a:solidFill>
              <a:latin typeface="SF Pro Text"/>
              <a:cs typeface="SF Pro Text"/>
            </a:endParaRPr>
          </a:p>
          <a:p>
            <a:pPr>
              <a:defRPr/>
            </a:pPr>
            <a:endParaRPr sz="1600">
              <a:latin typeface="SF Pro Text"/>
              <a:cs typeface="SF Pro Text"/>
            </a:endParaRPr>
          </a:p>
          <a:p>
            <a:pPr>
              <a:defRPr/>
            </a:pPr>
            <a:r>
              <a:rPr sz="1600" b="1" i="0" u="none">
                <a:solidFill>
                  <a:srgbClr val="000000"/>
                </a:solidFill>
                <a:latin typeface="SF Pro Text"/>
                <a:ea typeface="SF Pro Text"/>
                <a:cs typeface="SF Pro Text"/>
              </a:rPr>
              <a:t>Decision-making:</a:t>
            </a:r>
            <a:r>
              <a:rPr sz="1600" b="0" i="0" u="none">
                <a:solidFill>
                  <a:srgbClr val="000000"/>
                </a:solidFill>
                <a:latin typeface="SF Pro Text"/>
                <a:ea typeface="SF Pro Text"/>
                <a:cs typeface="SF Pro Text"/>
              </a:rPr>
              <a:t> Because of the  pre-defined plans and objectives these AI systems can assess situations  and determine the path forward without or with minimal human input.</a:t>
            </a:r>
            <a:endParaRPr sz="1600" b="0" i="0" u="none">
              <a:solidFill>
                <a:srgbClr val="000000"/>
              </a:solidFill>
              <a:latin typeface="SF Pro Text"/>
              <a:cs typeface="SF Pro Text"/>
            </a:endParaRPr>
          </a:p>
          <a:p>
            <a:pPr>
              <a:defRPr/>
            </a:pPr>
            <a:endParaRPr sz="1600">
              <a:latin typeface="SF Pro Text"/>
              <a:cs typeface="SF Pro Text"/>
            </a:endParaRPr>
          </a:p>
          <a:p>
            <a:pPr>
              <a:defRPr/>
            </a:pPr>
            <a:r>
              <a:rPr sz="1600" b="1" i="0" u="none">
                <a:solidFill>
                  <a:srgbClr val="000000"/>
                </a:solidFill>
                <a:latin typeface="SF Pro Text"/>
                <a:ea typeface="SF Pro Text"/>
                <a:cs typeface="SF Pro Text"/>
              </a:rPr>
              <a:t>Problem-solving: </a:t>
            </a:r>
            <a:r>
              <a:rPr sz="1600" b="0" i="0" u="none">
                <a:solidFill>
                  <a:srgbClr val="000000"/>
                </a:solidFill>
                <a:latin typeface="SF Pro Text"/>
                <a:ea typeface="SF Pro Text"/>
                <a:cs typeface="SF Pro Text"/>
              </a:rPr>
              <a:t>Agentic AI uses a  four-step approach for solving issues; perceive, reason, act, and learn.  These four steps start by having AI agents gather and process data. The  LLM then acts as an orchestrator that analyzes perceived data to  understand the situation. And is then integrated with external tools  that are continuously improving and learning through feedback.</a:t>
            </a:r>
            <a:endParaRPr sz="1600" b="0" i="0" u="none">
              <a:solidFill>
                <a:srgbClr val="000000"/>
              </a:solidFill>
              <a:latin typeface="SF Pro Text"/>
              <a:cs typeface="SF Pro Text"/>
            </a:endParaRPr>
          </a:p>
          <a:p>
            <a:pPr>
              <a:defRPr/>
            </a:pPr>
            <a:endParaRPr sz="1600">
              <a:latin typeface="SF Pro Text"/>
              <a:cs typeface="SF Pro Text"/>
            </a:endParaRPr>
          </a:p>
          <a:p>
            <a:pPr>
              <a:defRPr/>
            </a:pPr>
            <a:r>
              <a:rPr sz="1600" b="1" i="0" u="none">
                <a:solidFill>
                  <a:srgbClr val="000000"/>
                </a:solidFill>
                <a:latin typeface="SF Pro Text"/>
                <a:ea typeface="SF Pro Text"/>
                <a:cs typeface="SF Pro Text"/>
              </a:rPr>
              <a:t>Autonomy: </a:t>
            </a:r>
            <a:r>
              <a:rPr sz="1600" b="0" i="0" u="none">
                <a:solidFill>
                  <a:srgbClr val="000000"/>
                </a:solidFill>
                <a:latin typeface="SF Pro Text"/>
                <a:ea typeface="SF Pro Text"/>
                <a:cs typeface="SF Pro Text"/>
              </a:rPr>
              <a:t>Autonomous behavior defines  agentic AI. It’s unique ability to learn and operate on its own make it a  promising technology for organizations seeking to streamline workflows  and have machines perform complex tasks with minimal human intervention.</a:t>
            </a:r>
            <a:endParaRPr sz="1600" b="0" i="0" u="none">
              <a:solidFill>
                <a:srgbClr val="000000"/>
              </a:solidFill>
              <a:latin typeface="SF Pro Text"/>
              <a:cs typeface="SF Pro Text"/>
            </a:endParaRPr>
          </a:p>
          <a:p>
            <a:pPr>
              <a:defRPr/>
            </a:pPr>
            <a:endParaRPr sz="1600">
              <a:latin typeface="SF Pro Text"/>
              <a:cs typeface="SF Pro Text"/>
            </a:endParaRPr>
          </a:p>
          <a:p>
            <a:pPr>
              <a:defRPr/>
            </a:pPr>
            <a:r>
              <a:rPr sz="1600" b="1" i="0" u="none">
                <a:solidFill>
                  <a:srgbClr val="000000"/>
                </a:solidFill>
                <a:latin typeface="SF Pro Text"/>
                <a:ea typeface="SF Pro Text"/>
                <a:cs typeface="SF Pro Text"/>
              </a:rPr>
              <a:t>Interactivity: </a:t>
            </a:r>
            <a:r>
              <a:rPr sz="1600" b="0" i="0" u="none">
                <a:solidFill>
                  <a:srgbClr val="000000"/>
                </a:solidFill>
                <a:latin typeface="SF Pro Text"/>
                <a:ea typeface="SF Pro Text"/>
                <a:cs typeface="SF Pro Text"/>
              </a:rPr>
              <a:t>Due to its proactive nature,  agentic AI can interact with the outside environment and gather data to  adjust in real-time. One example is self-driving vehicles, which must  constantly analyze its surroundings and make safe, accurate driving  decisions.</a:t>
            </a:r>
            <a:endParaRPr sz="1600" b="0" i="0" u="none">
              <a:solidFill>
                <a:srgbClr val="000000"/>
              </a:solidFill>
              <a:latin typeface="SF Pro Text"/>
              <a:cs typeface="SF Pro Text"/>
            </a:endParaRPr>
          </a:p>
          <a:p>
            <a:pPr>
              <a:defRPr/>
            </a:pPr>
            <a:endParaRPr sz="1600">
              <a:latin typeface="SF Pro Text"/>
              <a:cs typeface="SF Pro Text"/>
            </a:endParaRPr>
          </a:p>
          <a:p>
            <a:pPr>
              <a:defRPr/>
            </a:pPr>
            <a:r>
              <a:rPr sz="1600" b="1" i="0" u="none">
                <a:solidFill>
                  <a:srgbClr val="000000"/>
                </a:solidFill>
                <a:latin typeface="SF Pro Text"/>
                <a:ea typeface="SF Pro Text"/>
                <a:cs typeface="SF Pro Text"/>
              </a:rPr>
              <a:t>Planning: </a:t>
            </a:r>
            <a:r>
              <a:rPr sz="1600" b="0" i="0" u="none">
                <a:solidFill>
                  <a:srgbClr val="000000"/>
                </a:solidFill>
                <a:latin typeface="SF Pro Text"/>
                <a:ea typeface="SF Pro Text"/>
                <a:cs typeface="SF Pro Text"/>
              </a:rPr>
              <a:t>Agentic AI models can handle complex scenarios and execute multi-step strategies to achieve specific goals.</a:t>
            </a:r>
            <a:endParaRPr sz="1600">
              <a:latin typeface="SF Pro Text"/>
              <a:cs typeface="SF Pro Text"/>
            </a:endParaRPr>
          </a:p>
        </p:txBody>
      </p:sp>
      <p:sp>
        <p:nvSpPr>
          <p:cNvPr id="1216179174" name="Slide Number Placeholder 3"/>
          <p:cNvSpPr>
            <a:spLocks noGrp="1"/>
          </p:cNvSpPr>
          <p:nvPr>
            <p:ph type="sldNum" sz="quarter" idx="12"/>
          </p:nvPr>
        </p:nvSpPr>
        <p:spPr bwMode="auto"/>
        <p:txBody>
          <a:bodyPr/>
          <a:lstStyle/>
          <a:p>
            <a:pPr>
              <a:defRPr/>
            </a:pPr>
            <a:fld id="{61BDD271-0A70-EB5A-6AE8-A46BA41CE2FC}" type="slidenum">
              <a:rPr lang="en-US"/>
              <a:t>229</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06004290" name="TextBox 2006004289"/>
          <p:cNvSpPr txBox="1"/>
          <p:nvPr/>
        </p:nvSpPr>
        <p:spPr bwMode="auto">
          <a:xfrm>
            <a:off x="4864709" y="302893"/>
            <a:ext cx="4142730" cy="4575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400" b="1" i="0" u="none">
                <a:solidFill>
                  <a:srgbClr val="0070C0"/>
                </a:solidFill>
                <a:latin typeface="Times New Roman"/>
                <a:ea typeface="Times New Roman"/>
                <a:cs typeface="Times New Roman"/>
              </a:rPr>
              <a:t>Flow-based models</a:t>
            </a:r>
            <a:endParaRPr sz="7200">
              <a:solidFill>
                <a:srgbClr val="0070C0"/>
              </a:solidFill>
            </a:endParaRPr>
          </a:p>
        </p:txBody>
      </p:sp>
      <p:pic>
        <p:nvPicPr>
          <p:cNvPr id="968836712" name="Picture 968836711"/>
          <p:cNvPicPr>
            <a:picLocks noChangeAspect="1"/>
          </p:cNvPicPr>
          <p:nvPr/>
        </p:nvPicPr>
        <p:blipFill rotWithShape="1">
          <a:blip r:embed="rId3"/>
          <a:stretch/>
        </p:blipFill>
        <p:spPr bwMode="auto">
          <a:xfrm>
            <a:off x="463027" y="1134587"/>
            <a:ext cx="11496685" cy="4728854"/>
          </a:xfrm>
          <a:prstGeom prst="rect">
            <a:avLst/>
          </a:prstGeom>
        </p:spPr>
      </p:pic>
      <p:sp>
        <p:nvSpPr>
          <p:cNvPr id="2144491986" name="Slide Number Placeholder 3"/>
          <p:cNvSpPr>
            <a:spLocks noGrp="1"/>
          </p:cNvSpPr>
          <p:nvPr>
            <p:ph type="sldNum" sz="quarter" idx="12"/>
          </p:nvPr>
        </p:nvSpPr>
        <p:spPr bwMode="auto"/>
        <p:txBody>
          <a:bodyPr/>
          <a:lstStyle/>
          <a:p>
            <a:pPr>
              <a:defRPr/>
            </a:pPr>
            <a:fld id="{4669D862-A654-FDB0-B3F7-FB34376AC5BA}" type="slidenum">
              <a:rPr lang="en-US"/>
              <a:t>23</a:t>
            </a:fld>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54030164" name=" 1554030163"/>
          <p:cNvSpPr/>
          <p:nvPr/>
        </p:nvSpPr>
        <p:spPr bwMode="auto">
          <a:xfrm>
            <a:off x="3660363" y="624838"/>
            <a:ext cx="7268285"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000000"/>
                </a:solidFill>
                <a:latin typeface="Times New Roman"/>
                <a:ea typeface="Times New Roman"/>
                <a:cs typeface="Times New Roman"/>
              </a:rPr>
              <a:t>        What is AI agent development?     </a:t>
            </a:r>
            <a:endParaRPr sz="2400"/>
          </a:p>
        </p:txBody>
      </p:sp>
      <p:sp>
        <p:nvSpPr>
          <p:cNvPr id="2002081556" name=" 2002081555"/>
          <p:cNvSpPr/>
          <p:nvPr/>
        </p:nvSpPr>
        <p:spPr bwMode="auto">
          <a:xfrm>
            <a:off x="2180487" y="3905520"/>
            <a:ext cx="8096802"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t>        A step-by-step guide to the AI agent development process ?</a:t>
            </a:r>
          </a:p>
        </p:txBody>
      </p:sp>
      <p:sp>
        <p:nvSpPr>
          <p:cNvPr id="787462530" name=" 787462529"/>
          <p:cNvSpPr/>
          <p:nvPr/>
        </p:nvSpPr>
        <p:spPr bwMode="auto">
          <a:xfrm>
            <a:off x="2522718" y="1866898"/>
            <a:ext cx="7148001" cy="1097640"/>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200" b="0" i="0" u="none">
                <a:solidFill>
                  <a:srgbClr val="000000"/>
                </a:solidFill>
                <a:latin typeface="SF Pro Text"/>
                <a:ea typeface="SF Pro Text"/>
                <a:cs typeface="SF Pro Text"/>
              </a:rPr>
              <a:t>AI agent development is the process of creating . It includes designing, building, training, testing and deploying .</a:t>
            </a:r>
            <a:endParaRPr sz="2200">
              <a:latin typeface="SF Pro Text"/>
              <a:cs typeface="SF Pro Text"/>
            </a:endParaRPr>
          </a:p>
        </p:txBody>
      </p:sp>
      <p:sp>
        <p:nvSpPr>
          <p:cNvPr id="1801702628" name="Slide Number Placeholder 3"/>
          <p:cNvSpPr>
            <a:spLocks noGrp="1"/>
          </p:cNvSpPr>
          <p:nvPr>
            <p:ph type="sldNum" sz="quarter" idx="12"/>
          </p:nvPr>
        </p:nvSpPr>
        <p:spPr bwMode="auto"/>
        <p:txBody>
          <a:bodyPr/>
          <a:lstStyle/>
          <a:p>
            <a:pPr>
              <a:defRPr/>
            </a:pPr>
            <a:fld id="{3E4F7D29-EAB1-FBD2-A90E-E740814D8965}" type="slidenum">
              <a:rPr lang="en-US"/>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08549894" name=" 1408549893"/>
          <p:cNvSpPr/>
          <p:nvPr/>
        </p:nvSpPr>
        <p:spPr bwMode="auto">
          <a:xfrm>
            <a:off x="3024936" y="1487803"/>
            <a:ext cx="6142844" cy="460283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0" u="none">
                <a:solidFill>
                  <a:srgbClr val="000000"/>
                </a:solidFill>
                <a:latin typeface="SF Pro Text"/>
                <a:ea typeface="SF Pro Text"/>
                <a:cs typeface="SF Pro Text"/>
              </a:rPr>
              <a:t>Implementing AI agents typically consists of these series of steps:</a:t>
            </a:r>
          </a:p>
          <a:p>
            <a:pPr>
              <a:defRPr/>
            </a:pPr>
            <a:endParaRPr sz="1800" b="1">
              <a:latin typeface="SF Pro Text"/>
              <a:cs typeface="SF Pro Text"/>
            </a:endParaRPr>
          </a:p>
          <a:p>
            <a:pPr marL="239821" indent="-239821">
              <a:buAutoNum type="arabicPeriod"/>
              <a:defRPr/>
            </a:pPr>
            <a:r>
              <a:rPr sz="1800" b="0" i="0" u="none">
                <a:solidFill>
                  <a:srgbClr val="000000"/>
                </a:solidFill>
                <a:latin typeface="SF Pro Text"/>
                <a:ea typeface="SF Pro Text"/>
                <a:cs typeface="SF Pro Text"/>
              </a:rPr>
              <a:t>Goal setting and scoping</a:t>
            </a:r>
          </a:p>
          <a:p>
            <a:pPr>
              <a:defRPr/>
            </a:pPr>
            <a:endParaRPr sz="1800">
              <a:latin typeface="SF Pro Text"/>
              <a:cs typeface="SF Pro Text"/>
            </a:endParaRPr>
          </a:p>
          <a:p>
            <a:pPr>
              <a:defRPr/>
            </a:pPr>
            <a:r>
              <a:rPr sz="2200">
                <a:latin typeface="SF Pro Text"/>
                <a:ea typeface="SF Pro Text"/>
                <a:cs typeface="SF Pro Text"/>
              </a:rPr>
              <a:t>2. </a:t>
            </a:r>
            <a:r>
              <a:rPr sz="1800" b="0" i="0" u="none">
                <a:solidFill>
                  <a:srgbClr val="000000"/>
                </a:solidFill>
                <a:latin typeface="SF Pro Text"/>
                <a:ea typeface="SF Pro Text"/>
                <a:cs typeface="SF Pro Text"/>
              </a:rPr>
              <a:t>Design</a:t>
            </a:r>
          </a:p>
          <a:p>
            <a:pPr>
              <a:defRPr/>
            </a:pPr>
            <a:endParaRPr sz="1800">
              <a:latin typeface="SF Pro Text"/>
              <a:cs typeface="SF Pro Text"/>
            </a:endParaRPr>
          </a:p>
          <a:p>
            <a:pPr>
              <a:defRPr/>
            </a:pPr>
            <a:r>
              <a:rPr sz="2200">
                <a:latin typeface="SF Pro Text"/>
                <a:ea typeface="SF Pro Text"/>
                <a:cs typeface="SF Pro Text"/>
              </a:rPr>
              <a:t>3. </a:t>
            </a:r>
            <a:r>
              <a:rPr sz="1800" b="0" i="0" u="none">
                <a:solidFill>
                  <a:srgbClr val="000000"/>
                </a:solidFill>
                <a:latin typeface="SF Pro Text"/>
                <a:ea typeface="SF Pro Text"/>
                <a:cs typeface="SF Pro Text"/>
              </a:rPr>
              <a:t>Framework, model and tool selection</a:t>
            </a:r>
          </a:p>
          <a:p>
            <a:pPr>
              <a:defRPr/>
            </a:pPr>
            <a:endParaRPr sz="1800">
              <a:latin typeface="SF Pro Text"/>
              <a:cs typeface="SF Pro Text"/>
            </a:endParaRPr>
          </a:p>
          <a:p>
            <a:pPr>
              <a:defRPr/>
            </a:pPr>
            <a:r>
              <a:rPr sz="1800">
                <a:solidFill>
                  <a:schemeClr val="accent2"/>
                </a:solidFill>
                <a:latin typeface="SF Pro Text"/>
                <a:ea typeface="SF Pro Text"/>
                <a:cs typeface="SF Pro Text"/>
              </a:rPr>
              <a:t>4. </a:t>
            </a:r>
            <a:r>
              <a:rPr sz="1800" b="0" i="0" u="none">
                <a:solidFill>
                  <a:schemeClr val="accent2"/>
                </a:solidFill>
                <a:latin typeface="SF Pro Text"/>
                <a:ea typeface="SF Pro Text"/>
                <a:cs typeface="SF Pro Text"/>
              </a:rPr>
              <a:t>Build</a:t>
            </a:r>
          </a:p>
          <a:p>
            <a:pPr>
              <a:defRPr/>
            </a:pPr>
            <a:endParaRPr sz="1800">
              <a:solidFill>
                <a:schemeClr val="accent2"/>
              </a:solidFill>
              <a:latin typeface="SF Pro Text"/>
              <a:cs typeface="SF Pro Text"/>
            </a:endParaRPr>
          </a:p>
          <a:p>
            <a:pPr>
              <a:defRPr/>
            </a:pPr>
            <a:r>
              <a:rPr sz="1800">
                <a:solidFill>
                  <a:schemeClr val="accent2"/>
                </a:solidFill>
                <a:latin typeface="SF Pro Text"/>
                <a:ea typeface="SF Pro Text"/>
                <a:cs typeface="SF Pro Text"/>
              </a:rPr>
              <a:t>5. </a:t>
            </a:r>
            <a:r>
              <a:rPr sz="1800" b="0" i="0" u="none">
                <a:solidFill>
                  <a:schemeClr val="accent2"/>
                </a:solidFill>
                <a:latin typeface="SF Pro Text"/>
                <a:ea typeface="SF Pro Text"/>
                <a:cs typeface="SF Pro Text"/>
              </a:rPr>
              <a:t>Training</a:t>
            </a:r>
          </a:p>
          <a:p>
            <a:pPr>
              <a:defRPr/>
            </a:pPr>
            <a:endParaRPr sz="1800">
              <a:solidFill>
                <a:schemeClr val="accent2"/>
              </a:solidFill>
              <a:latin typeface="SF Pro Text"/>
              <a:cs typeface="SF Pro Text"/>
            </a:endParaRPr>
          </a:p>
          <a:p>
            <a:pPr>
              <a:defRPr/>
            </a:pPr>
            <a:r>
              <a:rPr sz="1800">
                <a:solidFill>
                  <a:schemeClr val="accent2"/>
                </a:solidFill>
                <a:latin typeface="SF Pro Text"/>
                <a:ea typeface="SF Pro Text"/>
                <a:cs typeface="SF Pro Text"/>
              </a:rPr>
              <a:t>6. </a:t>
            </a:r>
            <a:r>
              <a:rPr sz="1800" b="0" i="0" u="none">
                <a:solidFill>
                  <a:schemeClr val="accent2"/>
                </a:solidFill>
                <a:latin typeface="SF Pro Text"/>
                <a:ea typeface="SF Pro Text"/>
                <a:cs typeface="SF Pro Text"/>
              </a:rPr>
              <a:t>Evaluation</a:t>
            </a:r>
          </a:p>
          <a:p>
            <a:pPr>
              <a:defRPr/>
            </a:pPr>
            <a:endParaRPr sz="1800">
              <a:solidFill>
                <a:schemeClr val="accent2"/>
              </a:solidFill>
              <a:latin typeface="SF Pro Text"/>
              <a:cs typeface="SF Pro Text"/>
            </a:endParaRPr>
          </a:p>
          <a:p>
            <a:pPr>
              <a:defRPr/>
            </a:pPr>
            <a:r>
              <a:rPr sz="1800">
                <a:solidFill>
                  <a:schemeClr val="accent2"/>
                </a:solidFill>
                <a:latin typeface="SF Pro Text"/>
                <a:ea typeface="SF Pro Text"/>
                <a:cs typeface="SF Pro Text"/>
              </a:rPr>
              <a:t>7. </a:t>
            </a:r>
            <a:r>
              <a:rPr sz="1800" b="0" i="0" u="none">
                <a:solidFill>
                  <a:schemeClr val="accent2"/>
                </a:solidFill>
                <a:latin typeface="SF Pro Text"/>
                <a:ea typeface="SF Pro Text"/>
                <a:cs typeface="SF Pro Text"/>
              </a:rPr>
              <a:t>Deployment and monitoring</a:t>
            </a:r>
            <a:endParaRPr sz="1800">
              <a:latin typeface="SF Pro Text"/>
              <a:cs typeface="SF Pro Text"/>
            </a:endParaRPr>
          </a:p>
        </p:txBody>
      </p:sp>
      <p:sp>
        <p:nvSpPr>
          <p:cNvPr id="813080113" name="Slide Number Placeholder 3"/>
          <p:cNvSpPr>
            <a:spLocks noGrp="1"/>
          </p:cNvSpPr>
          <p:nvPr>
            <p:ph type="sldNum" sz="quarter" idx="12"/>
          </p:nvPr>
        </p:nvSpPr>
        <p:spPr bwMode="auto"/>
        <p:txBody>
          <a:bodyPr/>
          <a:lstStyle/>
          <a:p>
            <a:pPr>
              <a:defRPr/>
            </a:pPr>
            <a:fld id="{F4B10464-BFDD-9B96-CF78-3F3F76A99498}" type="slidenum">
              <a:rPr lang="en-US"/>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14981697" name="Picture 1314981696"/>
          <p:cNvPicPr>
            <a:picLocks noChangeAspect="1"/>
          </p:cNvPicPr>
          <p:nvPr/>
        </p:nvPicPr>
        <p:blipFill rotWithShape="1">
          <a:blip r:embed="rId3"/>
          <a:stretch/>
        </p:blipFill>
        <p:spPr bwMode="auto">
          <a:xfrm>
            <a:off x="634092" y="601433"/>
            <a:ext cx="10477067" cy="3807279"/>
          </a:xfrm>
          <a:prstGeom prst="rect">
            <a:avLst/>
          </a:prstGeom>
        </p:spPr>
      </p:pic>
      <p:sp>
        <p:nvSpPr>
          <p:cNvPr id="746114932" name="Slide Number Placeholder 3"/>
          <p:cNvSpPr>
            <a:spLocks noGrp="1"/>
          </p:cNvSpPr>
          <p:nvPr>
            <p:ph type="sldNum" sz="quarter" idx="12"/>
          </p:nvPr>
        </p:nvSpPr>
        <p:spPr bwMode="auto"/>
        <p:txBody>
          <a:bodyPr/>
          <a:lstStyle/>
          <a:p>
            <a:pPr>
              <a:defRPr/>
            </a:pPr>
            <a:fld id="{E507426B-DE3E-D895-DE31-3F1C8B89635B}" type="slidenum">
              <a:rPr lang="en-US"/>
              <a:t>232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14981697"/>
                                        </p:tgtEl>
                                        <p:attrNameLst>
                                          <p:attrName>style.visibility</p:attrName>
                                        </p:attrNameLst>
                                      </p:cBhvr>
                                      <p:to>
                                        <p:strVal val="visible"/>
                                      </p:to>
                                    </p:set>
                                    <p:animEffect transition="in" filter="fade">
                                      <p:cBhvr>
                                        <p:cTn id="7" dur="1000"/>
                                        <p:tgtEl>
                                          <p:spTgt spid="1314981697"/>
                                        </p:tgtEl>
                                      </p:cBhvr>
                                    </p:animEffect>
                                    <p:anim calcmode="lin" valueType="num">
                                      <p:cBhvr>
                                        <p:cTn id="8" dur="1000" fill="hold"/>
                                        <p:tgtEl>
                                          <p:spTgt spid="1314981697"/>
                                        </p:tgtEl>
                                        <p:attrNameLst>
                                          <p:attrName>ppt_x</p:attrName>
                                        </p:attrNameLst>
                                      </p:cBhvr>
                                      <p:tavLst>
                                        <p:tav tm="0">
                                          <p:val>
                                            <p:strVal val="#ppt_x"/>
                                          </p:val>
                                        </p:tav>
                                        <p:tav tm="100000">
                                          <p:val>
                                            <p:strVal val="#ppt_x"/>
                                          </p:val>
                                        </p:tav>
                                      </p:tavLst>
                                    </p:anim>
                                    <p:anim calcmode="lin" valueType="num">
                                      <p:cBhvr>
                                        <p:cTn id="9" dur="1000" fill="hold"/>
                                        <p:tgtEl>
                                          <p:spTgt spid="13149816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53942672" name="Slide Number Placeholder 3"/>
          <p:cNvSpPr>
            <a:spLocks noGrp="1"/>
          </p:cNvSpPr>
          <p:nvPr>
            <p:ph type="sldNum" sz="quarter" idx="12"/>
          </p:nvPr>
        </p:nvSpPr>
        <p:spPr bwMode="auto"/>
        <p:txBody>
          <a:bodyPr/>
          <a:lstStyle/>
          <a:p>
            <a:pPr>
              <a:defRPr/>
            </a:pPr>
            <a:fld id="{1D4CDA4E-4D73-ADD1-8FFB-33A4124EBB46}" type="slidenum">
              <a:rPr lang="en-US"/>
              <a:t>233</a:t>
            </a:fld>
            <a:endParaRPr lang="en-US"/>
          </a:p>
        </p:txBody>
      </p:sp>
      <p:pic>
        <p:nvPicPr>
          <p:cNvPr id="467961973" name="Picture 467961972"/>
          <p:cNvPicPr>
            <a:picLocks noChangeAspect="1"/>
          </p:cNvPicPr>
          <p:nvPr/>
        </p:nvPicPr>
        <p:blipFill rotWithShape="1">
          <a:blip r:embed="rId3"/>
          <a:stretch/>
        </p:blipFill>
        <p:spPr bwMode="auto">
          <a:xfrm>
            <a:off x="1092653" y="869495"/>
            <a:ext cx="10143481" cy="3906611"/>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330173498" name="Picture 1330173497"/>
          <p:cNvPicPr>
            <a:picLocks noChangeAspect="1"/>
          </p:cNvPicPr>
          <p:nvPr/>
        </p:nvPicPr>
        <p:blipFill rotWithShape="1">
          <a:blip r:embed="rId3"/>
          <a:stretch/>
        </p:blipFill>
        <p:spPr bwMode="auto">
          <a:xfrm>
            <a:off x="817788" y="766081"/>
            <a:ext cx="10130680" cy="4200525"/>
          </a:xfrm>
          <a:prstGeom prst="rect">
            <a:avLst/>
          </a:prstGeom>
        </p:spPr>
      </p:pic>
      <p:sp>
        <p:nvSpPr>
          <p:cNvPr id="1328100441" name="Slide Number Placeholder 3"/>
          <p:cNvSpPr>
            <a:spLocks noGrp="1"/>
          </p:cNvSpPr>
          <p:nvPr>
            <p:ph type="sldNum" sz="quarter" idx="12"/>
          </p:nvPr>
        </p:nvSpPr>
        <p:spPr bwMode="auto"/>
        <p:txBody>
          <a:bodyPr/>
          <a:lstStyle/>
          <a:p>
            <a:pPr>
              <a:defRPr/>
            </a:pPr>
            <a:fld id="{8BA5E50C-CC73-BD2F-2CAC-4792C987F7A6}" type="slidenum">
              <a:rPr lang="en-US"/>
              <a:t>234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30173498"/>
                                        </p:tgtEl>
                                        <p:attrNameLst>
                                          <p:attrName>style.visibility</p:attrName>
                                        </p:attrNameLst>
                                      </p:cBhvr>
                                      <p:to>
                                        <p:strVal val="visible"/>
                                      </p:to>
                                    </p:set>
                                    <p:animEffect transition="in" filter="barn(inVertical)">
                                      <p:cBhvr>
                                        <p:cTn id="7" dur="500"/>
                                        <p:tgtEl>
                                          <p:spTgt spid="1330173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70783962" name="Slide Number Placeholder 3"/>
          <p:cNvSpPr>
            <a:spLocks noGrp="1"/>
          </p:cNvSpPr>
          <p:nvPr>
            <p:ph type="sldNum" sz="quarter" idx="12"/>
          </p:nvPr>
        </p:nvSpPr>
        <p:spPr bwMode="auto"/>
        <p:txBody>
          <a:bodyPr/>
          <a:lstStyle/>
          <a:p>
            <a:pPr>
              <a:defRPr/>
            </a:pPr>
            <a:fld id="{9732C6C0-8F4C-62B8-2666-923C39245B4F}" type="slidenum">
              <a:rPr lang="en-US"/>
              <a:t>235</a:t>
            </a:fld>
            <a:endParaRPr lang="en-US"/>
          </a:p>
        </p:txBody>
      </p:sp>
      <p:pic>
        <p:nvPicPr>
          <p:cNvPr id="632500755" name="Picture 632500754"/>
          <p:cNvPicPr>
            <a:picLocks noChangeAspect="1"/>
          </p:cNvPicPr>
          <p:nvPr/>
        </p:nvPicPr>
        <p:blipFill rotWithShape="1">
          <a:blip r:embed="rId3"/>
          <a:stretch/>
        </p:blipFill>
        <p:spPr bwMode="auto">
          <a:xfrm>
            <a:off x="1051831" y="1144359"/>
            <a:ext cx="9945326" cy="3835854"/>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034767454" name="Picture 1034767453"/>
          <p:cNvPicPr>
            <a:picLocks noChangeAspect="1"/>
          </p:cNvPicPr>
          <p:nvPr/>
        </p:nvPicPr>
        <p:blipFill rotWithShape="1">
          <a:blip r:embed="rId3"/>
          <a:stretch/>
        </p:blipFill>
        <p:spPr bwMode="auto">
          <a:xfrm>
            <a:off x="604803" y="957941"/>
            <a:ext cx="10752041" cy="2471058"/>
          </a:xfrm>
          <a:prstGeom prst="rect">
            <a:avLst/>
          </a:prstGeom>
        </p:spPr>
      </p:pic>
      <p:sp>
        <p:nvSpPr>
          <p:cNvPr id="167286831" name="Slide Number Placeholder 3"/>
          <p:cNvSpPr>
            <a:spLocks noGrp="1"/>
          </p:cNvSpPr>
          <p:nvPr>
            <p:ph type="sldNum" sz="quarter" idx="12"/>
          </p:nvPr>
        </p:nvSpPr>
        <p:spPr bwMode="auto"/>
        <p:txBody>
          <a:bodyPr/>
          <a:lstStyle/>
          <a:p>
            <a:pPr>
              <a:defRPr/>
            </a:pPr>
            <a:fld id="{AB14B311-18C1-BAC6-5DCB-22B1D968F19D}" type="slidenum">
              <a:rPr lang="en-US"/>
              <a:t>236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1000"/>
                                  </p:stCondLst>
                                  <p:childTnLst>
                                    <p:set>
                                      <p:cBhvr>
                                        <p:cTn id="6" dur="1" fill="hold">
                                          <p:stCondLst>
                                            <p:cond delay="0"/>
                                          </p:stCondLst>
                                        </p:cTn>
                                        <p:tgtEl>
                                          <p:spTgt spid="1034767454"/>
                                        </p:tgtEl>
                                        <p:attrNameLst>
                                          <p:attrName>style.visibility</p:attrName>
                                        </p:attrNameLst>
                                      </p:cBhvr>
                                      <p:to>
                                        <p:strVal val="visible"/>
                                      </p:to>
                                    </p:set>
                                    <p:animEffect transition="in" filter="circle(in)">
                                      <p:cBhvr>
                                        <p:cTn id="7" dur="2000"/>
                                        <p:tgtEl>
                                          <p:spTgt spid="1034767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99080953" name="Slide Number Placeholder 3"/>
          <p:cNvSpPr>
            <a:spLocks noGrp="1"/>
          </p:cNvSpPr>
          <p:nvPr>
            <p:ph type="sldNum" sz="quarter" idx="12"/>
          </p:nvPr>
        </p:nvSpPr>
        <p:spPr bwMode="auto"/>
        <p:txBody>
          <a:bodyPr/>
          <a:lstStyle/>
          <a:p>
            <a:pPr>
              <a:defRPr/>
            </a:pPr>
            <a:fld id="{8BE1D06C-C755-B0EC-C114-61B4205015E8}" type="slidenum">
              <a:rPr lang="en-US"/>
              <a:t>237</a:t>
            </a:fld>
            <a:endParaRPr lang="en-US"/>
          </a:p>
        </p:txBody>
      </p:sp>
      <p:pic>
        <p:nvPicPr>
          <p:cNvPr id="780019079" name="Picture 780019078"/>
          <p:cNvPicPr>
            <a:picLocks noChangeAspect="1"/>
          </p:cNvPicPr>
          <p:nvPr/>
        </p:nvPicPr>
        <p:blipFill rotWithShape="1">
          <a:blip r:embed="rId3"/>
          <a:stretch/>
        </p:blipFill>
        <p:spPr bwMode="auto">
          <a:xfrm>
            <a:off x="410935" y="259896"/>
            <a:ext cx="9529318" cy="4148817"/>
          </a:xfrm>
          <a:prstGeom prst="rect">
            <a:avLst/>
          </a:prstGeom>
        </p:spPr>
      </p:pic>
      <p:pic>
        <p:nvPicPr>
          <p:cNvPr id="521328310" name="Picture 521328309"/>
          <p:cNvPicPr>
            <a:picLocks noChangeAspect="1"/>
          </p:cNvPicPr>
          <p:nvPr/>
        </p:nvPicPr>
        <p:blipFill rotWithShape="1">
          <a:blip r:embed="rId4"/>
          <a:stretch/>
        </p:blipFill>
        <p:spPr bwMode="auto">
          <a:xfrm>
            <a:off x="1005566" y="4744810"/>
            <a:ext cx="10004305" cy="18546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1328310"/>
                                        </p:tgtEl>
                                        <p:attrNameLst>
                                          <p:attrName>style.visibility</p:attrName>
                                        </p:attrNameLst>
                                      </p:cBhvr>
                                      <p:to>
                                        <p:strVal val="visible"/>
                                      </p:to>
                                    </p:set>
                                    <p:animEffect transition="in" filter="fade">
                                      <p:cBhvr>
                                        <p:cTn id="7" dur="500"/>
                                        <p:tgtEl>
                                          <p:spTgt spid="521328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39279784" name=" 1339279783"/>
          <p:cNvSpPr/>
          <p:nvPr/>
        </p:nvSpPr>
        <p:spPr bwMode="auto">
          <a:xfrm>
            <a:off x="2986723" y="2482214"/>
            <a:ext cx="6218553" cy="48803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600" b="1" i="0" u="none">
                <a:solidFill>
                  <a:srgbClr val="000000"/>
                </a:solidFill>
                <a:latin typeface="Times New Roman"/>
                <a:ea typeface="Times New Roman"/>
                <a:cs typeface="Times New Roman"/>
              </a:rPr>
              <a:t>        What are agentic workflows?     </a:t>
            </a:r>
            <a:endParaRPr sz="2600"/>
          </a:p>
        </p:txBody>
      </p:sp>
      <p:sp>
        <p:nvSpPr>
          <p:cNvPr id="113967307" name="Slide Number Placeholder 3"/>
          <p:cNvSpPr>
            <a:spLocks noGrp="1"/>
          </p:cNvSpPr>
          <p:nvPr>
            <p:ph type="sldNum" sz="quarter" idx="12"/>
          </p:nvPr>
        </p:nvSpPr>
        <p:spPr bwMode="auto"/>
        <p:txBody>
          <a:bodyPr/>
          <a:lstStyle/>
          <a:p>
            <a:pPr>
              <a:defRPr/>
            </a:pPr>
            <a:fld id="{313C6612-EDC7-7C98-7B8A-AD5E67BB7431}" type="slidenum">
              <a:rPr lang="en-US"/>
              <a:t>238</a:t>
            </a:fld>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98368211" name="TextBox 1798368210"/>
          <p:cNvSpPr txBox="1"/>
          <p:nvPr/>
        </p:nvSpPr>
        <p:spPr bwMode="auto">
          <a:xfrm>
            <a:off x="102471" y="436606"/>
            <a:ext cx="5057466" cy="48803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600" b="1" i="0" u="none">
                <a:solidFill>
                  <a:srgbClr val="000000"/>
                </a:solidFill>
                <a:latin typeface="Times New Roman"/>
                <a:ea typeface="Times New Roman"/>
                <a:cs typeface="Times New Roman"/>
              </a:rPr>
              <a:t>Agentic workflows</a:t>
            </a:r>
            <a:endParaRPr sz="7200"/>
          </a:p>
        </p:txBody>
      </p:sp>
      <p:pic>
        <p:nvPicPr>
          <p:cNvPr id="843290288" name="Picture 843290287"/>
          <p:cNvPicPr>
            <a:picLocks noChangeAspect="1"/>
          </p:cNvPicPr>
          <p:nvPr/>
        </p:nvPicPr>
        <p:blipFill rotWithShape="1">
          <a:blip r:embed="rId3"/>
          <a:stretch/>
        </p:blipFill>
        <p:spPr bwMode="auto">
          <a:xfrm>
            <a:off x="958361" y="1680843"/>
            <a:ext cx="10591803" cy="1204233"/>
          </a:xfrm>
          <a:prstGeom prst="rect">
            <a:avLst/>
          </a:prstGeom>
        </p:spPr>
      </p:pic>
      <p:cxnSp>
        <p:nvCxnSpPr>
          <p:cNvPr id="1720969199" name="Straight Connector 1720969198"/>
          <p:cNvCxnSpPr/>
          <p:nvPr/>
        </p:nvCxnSpPr>
        <p:spPr bwMode="auto">
          <a:xfrm flipV="1">
            <a:off x="869075" y="1438273"/>
            <a:ext cx="1792667" cy="362"/>
          </a:xfrm>
          <a:prstGeom prst="line">
            <a:avLst/>
          </a:prstGeom>
          <a:ln w="6350" cap="flat" cmpd="sng" algn="ctr">
            <a:solidFill>
              <a:schemeClr val="accent2"/>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
        <p:nvSpPr>
          <p:cNvPr id="1899939800" name="Slide Number Placeholder 3"/>
          <p:cNvSpPr>
            <a:spLocks noGrp="1"/>
          </p:cNvSpPr>
          <p:nvPr>
            <p:ph type="sldNum" sz="quarter" idx="12"/>
          </p:nvPr>
        </p:nvSpPr>
        <p:spPr bwMode="auto">
          <a:xfrm>
            <a:off x="8026392" y="6355442"/>
            <a:ext cx="2767065" cy="524572"/>
          </a:xfrm>
        </p:spPr>
        <p:txBody>
          <a:bodyPr/>
          <a:lstStyle/>
          <a:p>
            <a:pPr>
              <a:defRPr/>
            </a:pPr>
            <a:fld id="{8A0DE262-F7A3-E81E-F85E-67450EC0E941}" type="slidenum">
              <a:rPr lang="en-US"/>
              <a:t>239</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19070163" name="TextBox 1519070162"/>
          <p:cNvSpPr txBox="1"/>
          <p:nvPr/>
        </p:nvSpPr>
        <p:spPr bwMode="auto">
          <a:xfrm>
            <a:off x="1273782" y="445770"/>
            <a:ext cx="3635802" cy="48803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600" b="1">
                <a:solidFill>
                  <a:srgbClr val="0070C0"/>
                </a:solidFill>
              </a:rPr>
              <a:t>Flow-based models</a:t>
            </a:r>
          </a:p>
        </p:txBody>
      </p:sp>
      <p:pic>
        <p:nvPicPr>
          <p:cNvPr id="602562363" name="Picture 602562362"/>
          <p:cNvPicPr>
            <a:picLocks noChangeAspect="1"/>
          </p:cNvPicPr>
          <p:nvPr/>
        </p:nvPicPr>
        <p:blipFill rotWithShape="1">
          <a:blip r:embed="rId3"/>
          <a:stretch/>
        </p:blipFill>
        <p:spPr bwMode="auto">
          <a:xfrm>
            <a:off x="666747" y="1343022"/>
            <a:ext cx="10487404" cy="4903892"/>
          </a:xfrm>
          <a:prstGeom prst="rect">
            <a:avLst/>
          </a:prstGeom>
        </p:spPr>
      </p:pic>
      <p:sp>
        <p:nvSpPr>
          <p:cNvPr id="1508679791" name="Slide Number Placeholder 3"/>
          <p:cNvSpPr>
            <a:spLocks noGrp="1"/>
          </p:cNvSpPr>
          <p:nvPr>
            <p:ph type="sldNum" sz="quarter" idx="12"/>
          </p:nvPr>
        </p:nvSpPr>
        <p:spPr bwMode="auto"/>
        <p:txBody>
          <a:bodyPr/>
          <a:lstStyle/>
          <a:p>
            <a:pPr>
              <a:defRPr/>
            </a:pPr>
            <a:fld id="{66D115D6-D38A-8FB6-0539-0C4A8DDF3539}"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19156893" name="TextBox 1919156892"/>
          <p:cNvSpPr txBox="1"/>
          <p:nvPr/>
        </p:nvSpPr>
        <p:spPr bwMode="auto">
          <a:xfrm>
            <a:off x="4588671" y="496792"/>
            <a:ext cx="5173346" cy="4575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400" b="1" i="0" u="none">
                <a:solidFill>
                  <a:srgbClr val="0070C0"/>
                </a:solidFill>
                <a:latin typeface="Times New Roman"/>
                <a:ea typeface="Times New Roman"/>
                <a:cs typeface="Times New Roman"/>
              </a:rPr>
              <a:t>Flow-based models</a:t>
            </a:r>
            <a:endParaRPr sz="7200">
              <a:solidFill>
                <a:srgbClr val="0070C0"/>
              </a:solidFill>
            </a:endParaRPr>
          </a:p>
        </p:txBody>
      </p:sp>
      <p:pic>
        <p:nvPicPr>
          <p:cNvPr id="218661657" name="Picture 218661656"/>
          <p:cNvPicPr>
            <a:picLocks noChangeAspect="1"/>
          </p:cNvPicPr>
          <p:nvPr/>
        </p:nvPicPr>
        <p:blipFill rotWithShape="1">
          <a:blip r:embed="rId3"/>
          <a:stretch/>
        </p:blipFill>
        <p:spPr bwMode="auto">
          <a:xfrm>
            <a:off x="717157" y="1070819"/>
            <a:ext cx="10509557" cy="4866842"/>
          </a:xfrm>
          <a:prstGeom prst="rect">
            <a:avLst/>
          </a:prstGeom>
        </p:spPr>
      </p:pic>
      <p:sp>
        <p:nvSpPr>
          <p:cNvPr id="1416031038" name="Slide Number Placeholder 3"/>
          <p:cNvSpPr>
            <a:spLocks noGrp="1"/>
          </p:cNvSpPr>
          <p:nvPr>
            <p:ph type="sldNum" sz="quarter" idx="12"/>
          </p:nvPr>
        </p:nvSpPr>
        <p:spPr bwMode="auto"/>
        <p:txBody>
          <a:bodyPr/>
          <a:lstStyle/>
          <a:p>
            <a:pPr>
              <a:defRPr/>
            </a:pPr>
            <a:fld id="{AF4E1400-716D-75A8-6CCC-67C6D0483370}"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93293505" name="TextBox 593293504"/>
          <p:cNvSpPr txBox="1"/>
          <p:nvPr/>
        </p:nvSpPr>
        <p:spPr bwMode="auto">
          <a:xfrm>
            <a:off x="2569041" y="577573"/>
            <a:ext cx="6823498" cy="5185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rPr sz="2800" b="1" i="0" u="none">
                <a:solidFill>
                  <a:srgbClr val="0070C0"/>
                </a:solidFill>
                <a:latin typeface="Times New Roman"/>
                <a:ea typeface="Times New Roman"/>
                <a:cs typeface="Times New Roman"/>
              </a:rPr>
              <a:t>Flow-based model use cases</a:t>
            </a:r>
            <a:endParaRPr sz="7200">
              <a:solidFill>
                <a:srgbClr val="0070C0"/>
              </a:solidFill>
            </a:endParaRPr>
          </a:p>
        </p:txBody>
      </p:sp>
      <p:pic>
        <p:nvPicPr>
          <p:cNvPr id="219049264" name="Picture 219049263"/>
          <p:cNvPicPr>
            <a:picLocks noChangeAspect="1"/>
          </p:cNvPicPr>
          <p:nvPr/>
        </p:nvPicPr>
        <p:blipFill rotWithShape="1">
          <a:blip r:embed="rId3"/>
          <a:stretch/>
        </p:blipFill>
        <p:spPr bwMode="auto">
          <a:xfrm>
            <a:off x="448334" y="1566125"/>
            <a:ext cx="9536911" cy="4971516"/>
          </a:xfrm>
          <a:prstGeom prst="rect">
            <a:avLst/>
          </a:prstGeom>
        </p:spPr>
      </p:pic>
      <p:sp>
        <p:nvSpPr>
          <p:cNvPr id="550021039" name="Slide Number Placeholder 3"/>
          <p:cNvSpPr>
            <a:spLocks noGrp="1"/>
          </p:cNvSpPr>
          <p:nvPr>
            <p:ph type="sldNum" sz="quarter" idx="12"/>
          </p:nvPr>
        </p:nvSpPr>
        <p:spPr bwMode="auto"/>
        <p:txBody>
          <a:bodyPr/>
          <a:lstStyle/>
          <a:p>
            <a:pPr>
              <a:defRPr/>
            </a:pPr>
            <a:fld id="{ECB09DBB-DE0E-CEBE-F7B2-6AA5D293F59C}"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25132938" name=" 925132937"/>
          <p:cNvSpPr/>
          <p:nvPr/>
        </p:nvSpPr>
        <p:spPr bwMode="auto">
          <a:xfrm>
            <a:off x="3682440" y="443863"/>
            <a:ext cx="5709553"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929CB1"/>
                </a:solidFill>
                <a:latin typeface="Times New Roman"/>
                <a:ea typeface="Times New Roman"/>
                <a:cs typeface="Times New Roman"/>
              </a:rPr>
              <a:t>Generative models</a:t>
            </a:r>
            <a:r>
              <a:rPr sz="2400" b="1" i="0" u="none">
                <a:solidFill>
                  <a:schemeClr val="accent2">
                    <a:lumMod val="75000"/>
                  </a:schemeClr>
                </a:solidFill>
                <a:latin typeface="Times New Roman"/>
                <a:ea typeface="Times New Roman"/>
                <a:cs typeface="Times New Roman"/>
              </a:rPr>
              <a:t> and hallucinations</a:t>
            </a:r>
            <a:endParaRPr sz="2400">
              <a:solidFill>
                <a:srgbClr val="929CB1"/>
              </a:solidFill>
            </a:endParaRPr>
          </a:p>
        </p:txBody>
      </p:sp>
      <p:pic>
        <p:nvPicPr>
          <p:cNvPr id="1796025532" name="Picture 1796025531"/>
          <p:cNvPicPr>
            <a:picLocks noChangeAspect="1"/>
          </p:cNvPicPr>
          <p:nvPr/>
        </p:nvPicPr>
        <p:blipFill rotWithShape="1">
          <a:blip r:embed="rId3"/>
          <a:stretch/>
        </p:blipFill>
        <p:spPr bwMode="auto">
          <a:xfrm>
            <a:off x="306286" y="1321810"/>
            <a:ext cx="9085707" cy="4214379"/>
          </a:xfrm>
          <a:prstGeom prst="rect">
            <a:avLst/>
          </a:prstGeom>
        </p:spPr>
      </p:pic>
      <p:sp>
        <p:nvSpPr>
          <p:cNvPr id="1997656012" name="Explosion: 14 Points 1997656011"/>
          <p:cNvSpPr/>
          <p:nvPr/>
        </p:nvSpPr>
        <p:spPr bwMode="auto">
          <a:xfrm>
            <a:off x="10059374" y="-18691"/>
            <a:ext cx="1990724" cy="1657350"/>
          </a:xfrm>
          <a:prstGeom prst="irregularSeal2">
            <a:avLst/>
          </a:prstGeom>
          <a:solidFill>
            <a:srgbClr val="FF0000">
              <a:alpha val="49999"/>
            </a:srgbClr>
          </a:solidFill>
          <a:ln w="12700" cap="flat" cmpd="sng" algn="ctr">
            <a:solidFill>
              <a:schemeClr val="accent1">
                <a:lumMod val="74901"/>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pic>
        <p:nvPicPr>
          <p:cNvPr id="1266916831" name="Picture 1266916830"/>
          <p:cNvPicPr>
            <a:picLocks noChangeAspect="1"/>
          </p:cNvPicPr>
          <p:nvPr/>
        </p:nvPicPr>
        <p:blipFill rotWithShape="1">
          <a:blip r:embed="rId4"/>
          <a:stretch/>
        </p:blipFill>
        <p:spPr bwMode="auto">
          <a:xfrm>
            <a:off x="8613646" y="3526846"/>
            <a:ext cx="3268340" cy="3268340"/>
          </a:xfrm>
          <a:prstGeom prst="rect">
            <a:avLst/>
          </a:prstGeom>
        </p:spPr>
      </p:pic>
      <p:sp>
        <p:nvSpPr>
          <p:cNvPr id="1568341945" name="Slide Number Placeholder 3"/>
          <p:cNvSpPr>
            <a:spLocks noGrp="1"/>
          </p:cNvSpPr>
          <p:nvPr>
            <p:ph type="sldNum" sz="quarter" idx="12"/>
          </p:nvPr>
        </p:nvSpPr>
        <p:spPr bwMode="auto"/>
        <p:txBody>
          <a:bodyPr/>
          <a:lstStyle/>
          <a:p>
            <a:pPr>
              <a:defRPr/>
            </a:pPr>
            <a:fld id="{4438E024-8DDC-4AE7-BA9A-D74BBBE7B22C}"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749906415" name="Picture 749906414"/>
          <p:cNvPicPr>
            <a:picLocks noChangeAspect="1"/>
          </p:cNvPicPr>
          <p:nvPr/>
        </p:nvPicPr>
        <p:blipFill rotWithShape="1">
          <a:blip r:embed="rId3"/>
          <a:stretch/>
        </p:blipFill>
        <p:spPr bwMode="auto">
          <a:xfrm>
            <a:off x="703642" y="1150730"/>
            <a:ext cx="6568940" cy="5271575"/>
          </a:xfrm>
          <a:prstGeom prst="rect">
            <a:avLst/>
          </a:prstGeom>
        </p:spPr>
      </p:pic>
      <p:sp>
        <p:nvSpPr>
          <p:cNvPr id="646278994" name=" 646278993"/>
          <p:cNvSpPr/>
          <p:nvPr/>
        </p:nvSpPr>
        <p:spPr bwMode="auto">
          <a:xfrm>
            <a:off x="3682440" y="443863"/>
            <a:ext cx="6116689"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929CB1"/>
                </a:solidFill>
                <a:latin typeface="Times New Roman"/>
                <a:ea typeface="Times New Roman"/>
                <a:cs typeface="Times New Roman"/>
              </a:rPr>
              <a:t>Generative models</a:t>
            </a:r>
            <a:r>
              <a:rPr sz="2400" b="1" i="0" u="none">
                <a:solidFill>
                  <a:schemeClr val="accent2">
                    <a:lumMod val="75000"/>
                  </a:schemeClr>
                </a:solidFill>
                <a:latin typeface="Times New Roman"/>
                <a:ea typeface="Times New Roman"/>
                <a:cs typeface="Times New Roman"/>
              </a:rPr>
              <a:t> and hallucinations</a:t>
            </a:r>
            <a:endParaRPr sz="2400">
              <a:solidFill>
                <a:srgbClr val="929CB1"/>
              </a:solidFill>
            </a:endParaRPr>
          </a:p>
        </p:txBody>
      </p:sp>
      <p:sp>
        <p:nvSpPr>
          <p:cNvPr id="910611794" name="Slide Number Placeholder 3"/>
          <p:cNvSpPr>
            <a:spLocks noGrp="1"/>
          </p:cNvSpPr>
          <p:nvPr>
            <p:ph type="sldNum" sz="quarter" idx="12"/>
          </p:nvPr>
        </p:nvSpPr>
        <p:spPr bwMode="auto"/>
        <p:txBody>
          <a:bodyPr/>
          <a:lstStyle/>
          <a:p>
            <a:pPr>
              <a:defRPr/>
            </a:pPr>
            <a:fld id="{A21EEADC-EE6E-C885-2AB2-F8187DD0775F}"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32334353" name=" 432334352"/>
          <p:cNvSpPr/>
          <p:nvPr/>
        </p:nvSpPr>
        <p:spPr bwMode="auto">
          <a:xfrm>
            <a:off x="3682440" y="443863"/>
            <a:ext cx="6179619"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929CB1"/>
                </a:solidFill>
                <a:latin typeface="Times New Roman"/>
                <a:ea typeface="Times New Roman"/>
                <a:cs typeface="Times New Roman"/>
              </a:rPr>
              <a:t>Generative models</a:t>
            </a:r>
            <a:r>
              <a:rPr sz="2400" b="1" i="0" u="none">
                <a:solidFill>
                  <a:schemeClr val="accent2">
                    <a:lumMod val="75000"/>
                  </a:schemeClr>
                </a:solidFill>
                <a:latin typeface="Times New Roman"/>
                <a:ea typeface="Times New Roman"/>
                <a:cs typeface="Times New Roman"/>
              </a:rPr>
              <a:t> and hallucinations</a:t>
            </a:r>
            <a:endParaRPr sz="2400">
              <a:solidFill>
                <a:srgbClr val="929CB1"/>
              </a:solidFill>
            </a:endParaRPr>
          </a:p>
        </p:txBody>
      </p:sp>
      <p:pic>
        <p:nvPicPr>
          <p:cNvPr id="108025596" name="Picture 108025595"/>
          <p:cNvPicPr>
            <a:picLocks noChangeAspect="1"/>
          </p:cNvPicPr>
          <p:nvPr/>
        </p:nvPicPr>
        <p:blipFill rotWithShape="1">
          <a:blip r:embed="rId3"/>
          <a:stretch/>
        </p:blipFill>
        <p:spPr bwMode="auto">
          <a:xfrm>
            <a:off x="2271403" y="1307769"/>
            <a:ext cx="9799671" cy="3838204"/>
          </a:xfrm>
          <a:prstGeom prst="rect">
            <a:avLst/>
          </a:prstGeom>
        </p:spPr>
      </p:pic>
      <p:sp>
        <p:nvSpPr>
          <p:cNvPr id="1625876348" name="Star: 6 Points 1625876347"/>
          <p:cNvSpPr/>
          <p:nvPr/>
        </p:nvSpPr>
        <p:spPr bwMode="auto">
          <a:xfrm>
            <a:off x="962999" y="742950"/>
            <a:ext cx="1133474" cy="1228725"/>
          </a:xfrm>
          <a:prstGeom prst="star6">
            <a:avLst>
              <a:gd name="adj" fmla="val 28868"/>
              <a:gd name="hf" fmla="val 11547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sp>
      <p:cxnSp>
        <p:nvCxnSpPr>
          <p:cNvPr id="1062463141" name="Straight Connector 1062463140"/>
          <p:cNvCxnSpPr/>
          <p:nvPr/>
        </p:nvCxnSpPr>
        <p:spPr bwMode="auto">
          <a:xfrm>
            <a:off x="3596104" y="5101905"/>
            <a:ext cx="2752723" cy="360"/>
          </a:xfrm>
          <a:prstGeom prst="line">
            <a:avLst/>
          </a:prstGeom>
          <a:ln w="28575" cap="flat" cmpd="sng" algn="ctr">
            <a:solidFill>
              <a:srgbClr val="00B0F0"/>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
        <p:nvSpPr>
          <p:cNvPr id="1363485420" name="Slide Number Placeholder 3"/>
          <p:cNvSpPr>
            <a:spLocks noGrp="1"/>
          </p:cNvSpPr>
          <p:nvPr>
            <p:ph type="sldNum" sz="quarter" idx="12"/>
          </p:nvPr>
        </p:nvSpPr>
        <p:spPr bwMode="auto"/>
        <p:txBody>
          <a:bodyPr/>
          <a:lstStyle/>
          <a:p>
            <a:pPr>
              <a:defRPr/>
            </a:pPr>
            <a:fld id="{94CEE853-53E9-4EBA-09D0-AFA8475133A8}"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9400676" name="Title 1"/>
          <p:cNvSpPr>
            <a:spLocks noGrp="1"/>
          </p:cNvSpPr>
          <p:nvPr>
            <p:ph type="title"/>
          </p:nvPr>
        </p:nvSpPr>
        <p:spPr bwMode="auto"/>
        <p:txBody>
          <a:bodyPr/>
          <a:lstStyle/>
          <a:p>
            <a:pPr>
              <a:defRPr/>
            </a:pPr>
            <a:r>
              <a:rPr lang="en-US" sz="4400" b="0" i="0" u="none" strike="noStrike" cap="none" spc="0">
                <a:solidFill>
                  <a:srgbClr val="00B0F0"/>
                </a:solidFill>
                <a:latin typeface="+mj-lt"/>
                <a:ea typeface="+mj-ea"/>
                <a:cs typeface="+mj-cs"/>
              </a:rPr>
              <a:t>Diffusion Models</a:t>
            </a:r>
            <a:endParaRPr sz="4400">
              <a:solidFill>
                <a:srgbClr val="00B0F0"/>
              </a:solidFill>
            </a:endParaRPr>
          </a:p>
        </p:txBody>
      </p:sp>
      <p:pic>
        <p:nvPicPr>
          <p:cNvPr id="642550245" name="Picture 642550244"/>
          <p:cNvPicPr>
            <a:picLocks noChangeAspect="1"/>
          </p:cNvPicPr>
          <p:nvPr/>
        </p:nvPicPr>
        <p:blipFill rotWithShape="1">
          <a:blip r:embed="rId3"/>
          <a:stretch/>
        </p:blipFill>
        <p:spPr bwMode="auto">
          <a:xfrm>
            <a:off x="952128" y="1628775"/>
            <a:ext cx="10005971" cy="4618140"/>
          </a:xfrm>
          <a:prstGeom prst="rect">
            <a:avLst/>
          </a:prstGeom>
        </p:spPr>
      </p:pic>
      <p:sp>
        <p:nvSpPr>
          <p:cNvPr id="537997901" name="Rectangle: Top Corners Snipped 537997900"/>
          <p:cNvSpPr/>
          <p:nvPr/>
        </p:nvSpPr>
        <p:spPr bwMode="auto">
          <a:xfrm>
            <a:off x="1054908" y="1558636"/>
            <a:ext cx="9312525" cy="1348344"/>
          </a:xfrm>
          <a:prstGeom prst="snip2SameRect">
            <a:avLst>
              <a:gd name="adj1" fmla="val 16667"/>
              <a:gd name="adj2" fmla="val 0"/>
            </a:avLst>
          </a:prstGeom>
          <a:solidFill>
            <a:schemeClr val="accent4">
              <a:lumMod val="60000"/>
              <a:lumOff val="40000"/>
              <a:alpha val="15000"/>
            </a:schemeClr>
          </a:solidFill>
          <a:ln w="12700"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sp>
        <p:nvSpPr>
          <p:cNvPr id="1525090126" name="Slide Number Placeholder 5"/>
          <p:cNvSpPr>
            <a:spLocks noGrp="1"/>
          </p:cNvSpPr>
          <p:nvPr>
            <p:ph type="sldNum" sz="quarter" idx="12"/>
          </p:nvPr>
        </p:nvSpPr>
        <p:spPr bwMode="auto"/>
        <p:txBody>
          <a:bodyPr/>
          <a:lstStyle/>
          <a:p>
            <a:pPr>
              <a:defRPr/>
            </a:pPr>
            <a:fld id="{50AB97B0-18B9-C265-1BEA-A29344D959AC}"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35311117" name=" 635311116"/>
          <p:cNvSpPr/>
          <p:nvPr/>
        </p:nvSpPr>
        <p:spPr bwMode="auto">
          <a:xfrm>
            <a:off x="3682440" y="260804"/>
            <a:ext cx="6427022"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929CB1"/>
                </a:solidFill>
                <a:latin typeface="Times New Roman"/>
                <a:ea typeface="Times New Roman"/>
                <a:cs typeface="Times New Roman"/>
              </a:rPr>
              <a:t>Generative models</a:t>
            </a:r>
            <a:r>
              <a:rPr sz="2400" b="1" i="0" u="none">
                <a:solidFill>
                  <a:schemeClr val="accent2">
                    <a:lumMod val="75000"/>
                  </a:schemeClr>
                </a:solidFill>
                <a:latin typeface="Times New Roman"/>
                <a:ea typeface="Times New Roman"/>
                <a:cs typeface="Times New Roman"/>
              </a:rPr>
              <a:t> and hallucinations</a:t>
            </a:r>
            <a:endParaRPr sz="2400">
              <a:solidFill>
                <a:srgbClr val="929CB1"/>
              </a:solidFill>
            </a:endParaRPr>
          </a:p>
        </p:txBody>
      </p:sp>
      <p:pic>
        <p:nvPicPr>
          <p:cNvPr id="154895140" name="Picture 154895139"/>
          <p:cNvPicPr>
            <a:picLocks noChangeAspect="1"/>
          </p:cNvPicPr>
          <p:nvPr/>
        </p:nvPicPr>
        <p:blipFill rotWithShape="1">
          <a:blip r:embed="rId3"/>
          <a:stretch/>
        </p:blipFill>
        <p:spPr bwMode="auto">
          <a:xfrm>
            <a:off x="780554" y="817479"/>
            <a:ext cx="7125223" cy="5824302"/>
          </a:xfrm>
          <a:prstGeom prst="rect">
            <a:avLst/>
          </a:prstGeom>
        </p:spPr>
      </p:pic>
      <p:sp>
        <p:nvSpPr>
          <p:cNvPr id="862245268" name="Slide Number Placeholder 3"/>
          <p:cNvSpPr>
            <a:spLocks noGrp="1"/>
          </p:cNvSpPr>
          <p:nvPr>
            <p:ph type="sldNum" sz="quarter" idx="12"/>
          </p:nvPr>
        </p:nvSpPr>
        <p:spPr bwMode="auto"/>
        <p:txBody>
          <a:bodyPr/>
          <a:lstStyle/>
          <a:p>
            <a:pPr>
              <a:defRPr/>
            </a:pPr>
            <a:fld id="{4C1BB1D3-7616-EEAE-D56E-1C197E2D9343}"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09446925" name=" 1509446924"/>
          <p:cNvSpPr/>
          <p:nvPr/>
        </p:nvSpPr>
        <p:spPr bwMode="auto">
          <a:xfrm>
            <a:off x="2129430" y="3063240"/>
            <a:ext cx="7949698" cy="457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2400" b="1" i="0" u="none">
                <a:solidFill>
                  <a:srgbClr val="7030A0"/>
                </a:solidFill>
                <a:latin typeface="Times New Roman"/>
                <a:ea typeface="Times New Roman"/>
                <a:cs typeface="Times New Roman"/>
              </a:rPr>
              <a:t>  Generative AI vs. predictive AI: What’s the difference?                                             </a:t>
            </a:r>
            <a:endParaRPr>
              <a:solidFill>
                <a:srgbClr val="7030A0"/>
              </a:solidFill>
            </a:endParaRPr>
          </a:p>
        </p:txBody>
      </p:sp>
      <p:sp>
        <p:nvSpPr>
          <p:cNvPr id="102574620" name="Slide Number Placeholder 3"/>
          <p:cNvSpPr>
            <a:spLocks noGrp="1"/>
          </p:cNvSpPr>
          <p:nvPr>
            <p:ph type="sldNum" sz="quarter" idx="12"/>
          </p:nvPr>
        </p:nvSpPr>
        <p:spPr bwMode="auto"/>
        <p:txBody>
          <a:bodyPr/>
          <a:lstStyle/>
          <a:p>
            <a:pPr>
              <a:defRPr/>
            </a:pPr>
            <a:fld id="{E2DB696E-2052-F67D-C240-364B0CC1E09F}"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411218614" name="Picture 1411218613"/>
          <p:cNvPicPr>
            <a:picLocks noChangeAspect="1"/>
          </p:cNvPicPr>
          <p:nvPr/>
        </p:nvPicPr>
        <p:blipFill rotWithShape="1">
          <a:blip r:embed="rId3"/>
          <a:stretch/>
        </p:blipFill>
        <p:spPr bwMode="auto">
          <a:xfrm>
            <a:off x="660933" y="1129020"/>
            <a:ext cx="9324312" cy="5653861"/>
          </a:xfrm>
          <a:prstGeom prst="rect">
            <a:avLst/>
          </a:prstGeom>
        </p:spPr>
      </p:pic>
      <p:sp>
        <p:nvSpPr>
          <p:cNvPr id="1420871419" name="TextBox 1420871418"/>
          <p:cNvSpPr txBox="1"/>
          <p:nvPr/>
        </p:nvSpPr>
        <p:spPr bwMode="auto">
          <a:xfrm>
            <a:off x="3242964" y="531495"/>
            <a:ext cx="5706069" cy="3657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b="1" i="0" u="none">
                <a:solidFill>
                  <a:srgbClr val="7030A0"/>
                </a:solidFill>
                <a:latin typeface="Times New Roman"/>
                <a:ea typeface="Times New Roman"/>
                <a:cs typeface="Times New Roman"/>
              </a:rPr>
              <a:t>  Generative AI vs. predictive AI: What’s the difference?                                             </a:t>
            </a:r>
            <a:endParaRPr>
              <a:solidFill>
                <a:srgbClr val="7030A0"/>
              </a:solidFill>
            </a:endParaRPr>
          </a:p>
        </p:txBody>
      </p:sp>
      <p:sp>
        <p:nvSpPr>
          <p:cNvPr id="956299028" name="Slide Number Placeholder 3"/>
          <p:cNvSpPr>
            <a:spLocks noGrp="1"/>
          </p:cNvSpPr>
          <p:nvPr>
            <p:ph type="sldNum" sz="quarter" idx="12"/>
          </p:nvPr>
        </p:nvSpPr>
        <p:spPr bwMode="auto"/>
        <p:txBody>
          <a:bodyPr/>
          <a:lstStyle/>
          <a:p>
            <a:pPr>
              <a:defRPr/>
            </a:pPr>
            <a:fld id="{3DA558AD-76B8-47EF-F2FA-B24714EF2F51}"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6532232" name="TextBox 1266532231"/>
          <p:cNvSpPr txBox="1"/>
          <p:nvPr/>
        </p:nvSpPr>
        <p:spPr bwMode="auto">
          <a:xfrm>
            <a:off x="3185813" y="350518"/>
            <a:ext cx="5711828" cy="45755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lgn="l">
              <a:defRPr/>
            </a:pPr>
            <a:r>
              <a:rPr sz="2400" b="1" i="0" u="none">
                <a:solidFill>
                  <a:srgbClr val="7030A0"/>
                </a:solidFill>
                <a:latin typeface="Times New Roman"/>
                <a:ea typeface="Times New Roman"/>
                <a:cs typeface="Times New Roman"/>
              </a:rPr>
              <a:t>  Generative AI Use cases                                             </a:t>
            </a:r>
            <a:endParaRPr sz="2400">
              <a:solidFill>
                <a:srgbClr val="7030A0"/>
              </a:solidFill>
            </a:endParaRPr>
          </a:p>
        </p:txBody>
      </p:sp>
      <p:sp>
        <p:nvSpPr>
          <p:cNvPr id="887208915" name=" 887208914"/>
          <p:cNvSpPr/>
          <p:nvPr/>
        </p:nvSpPr>
        <p:spPr bwMode="auto">
          <a:xfrm>
            <a:off x="642940" y="1554478"/>
            <a:ext cx="10906118" cy="35055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endParaRPr sz="1600" b="1" i="1" u="none">
              <a:solidFill>
                <a:schemeClr val="accent3">
                  <a:lumMod val="75000"/>
                </a:schemeClr>
              </a:solidFill>
              <a:highlight>
                <a:srgbClr val="FFFFFF"/>
              </a:highlight>
              <a:latin typeface="SF Pro Text"/>
              <a:ea typeface="SF Pro Text"/>
              <a:cs typeface="SF Pro Text"/>
            </a:endParaRPr>
          </a:p>
          <a:p>
            <a:pPr>
              <a:defRPr/>
            </a:pPr>
            <a:r>
              <a:rPr sz="1600" b="1" i="1" u="none">
                <a:solidFill>
                  <a:schemeClr val="accent3">
                    <a:lumMod val="75000"/>
                  </a:schemeClr>
                </a:solidFill>
                <a:highlight>
                  <a:srgbClr val="FFFFFF"/>
                </a:highlight>
                <a:latin typeface="SF Pro Text"/>
                <a:ea typeface="SF Pro Text"/>
                <a:cs typeface="SF Pro Text"/>
              </a:rPr>
              <a:t>Generative AI Use Cases Gen AI excels in content creation and can be implemented across various industries:</a:t>
            </a:r>
          </a:p>
          <a:p>
            <a:pPr>
              <a:defRPr/>
            </a:pPr>
            <a:endParaRPr sz="1600">
              <a:solidFill>
                <a:schemeClr val="accent3">
                  <a:lumMod val="75000"/>
                </a:schemeClr>
              </a:solidFill>
              <a:highlight>
                <a:srgbClr val="FFFFFF"/>
              </a:highlight>
              <a:latin typeface="SF Pro Text"/>
              <a:cs typeface="SF Pro Text"/>
            </a:endParaRPr>
          </a:p>
          <a:p>
            <a:pPr>
              <a:defRPr/>
            </a:pPr>
            <a:r>
              <a:rPr sz="1600" b="0" i="0" u="none">
                <a:solidFill>
                  <a:schemeClr val="accent3">
                    <a:lumMod val="75000"/>
                  </a:schemeClr>
                </a:solidFill>
                <a:highlight>
                  <a:srgbClr val="FFFFFF"/>
                </a:highlight>
                <a:latin typeface="SF Pro Text"/>
                <a:ea typeface="SF Pro Text"/>
                <a:cs typeface="SF Pro Text"/>
              </a:rPr>
              <a:t>• </a:t>
            </a:r>
            <a:r>
              <a:rPr sz="1600" b="1" i="0" u="none">
                <a:solidFill>
                  <a:schemeClr val="accent3">
                    <a:lumMod val="75000"/>
                  </a:schemeClr>
                </a:solidFill>
                <a:highlight>
                  <a:srgbClr val="FFFFFF"/>
                </a:highlight>
                <a:latin typeface="SF Pro Text"/>
                <a:ea typeface="SF Pro Text"/>
                <a:cs typeface="SF Pro Text"/>
              </a:rPr>
              <a:t>Customer service:</a:t>
            </a:r>
            <a:r>
              <a:rPr sz="1600" b="0" i="0" u="none">
                <a:solidFill>
                  <a:schemeClr val="accent3">
                    <a:lumMod val="75000"/>
                  </a:schemeClr>
                </a:solidFill>
                <a:highlight>
                  <a:srgbClr val="FFFFFF"/>
                </a:highlight>
                <a:latin typeface="SF Pro Text"/>
                <a:ea typeface="SF Pro Text"/>
                <a:cs typeface="SF Pro Text"/>
              </a:rPr>
              <a:t> Providing personalized responses and real-time support via chatbots and virtual agents.</a:t>
            </a:r>
            <a:endParaRPr sz="1600">
              <a:solidFill>
                <a:schemeClr val="accent3">
                  <a:lumMod val="75000"/>
                </a:schemeClr>
              </a:solidFill>
              <a:highlight>
                <a:srgbClr val="FFFFFF"/>
              </a:highlight>
              <a:latin typeface="SF Pro Text"/>
              <a:cs typeface="SF Pro Text"/>
            </a:endParaRPr>
          </a:p>
          <a:p>
            <a:pPr>
              <a:defRPr/>
            </a:pPr>
            <a:endParaRPr sz="1600">
              <a:solidFill>
                <a:schemeClr val="accent3">
                  <a:lumMod val="75000"/>
                </a:schemeClr>
              </a:solidFill>
              <a:highlight>
                <a:srgbClr val="FFFFFF"/>
              </a:highlight>
              <a:latin typeface="SF Pro Text"/>
              <a:cs typeface="SF Pro Text"/>
            </a:endParaRPr>
          </a:p>
          <a:p>
            <a:pPr>
              <a:defRPr/>
            </a:pPr>
            <a:r>
              <a:rPr sz="1600" b="0" i="0" u="none">
                <a:solidFill>
                  <a:schemeClr val="accent3">
                    <a:lumMod val="75000"/>
                  </a:schemeClr>
                </a:solidFill>
                <a:highlight>
                  <a:srgbClr val="FFFFFF"/>
                </a:highlight>
                <a:latin typeface="SF Pro Text"/>
                <a:ea typeface="SF Pro Text"/>
                <a:cs typeface="SF Pro Text"/>
              </a:rPr>
              <a:t>• </a:t>
            </a:r>
            <a:r>
              <a:rPr sz="1600" b="1" i="0" u="none">
                <a:solidFill>
                  <a:schemeClr val="accent3">
                    <a:lumMod val="75000"/>
                  </a:schemeClr>
                </a:solidFill>
                <a:highlight>
                  <a:srgbClr val="FFFFFF"/>
                </a:highlight>
                <a:latin typeface="SF Pro Text"/>
                <a:ea typeface="SF Pro Text"/>
                <a:cs typeface="SF Pro Text"/>
              </a:rPr>
              <a:t>Gaming:</a:t>
            </a:r>
            <a:r>
              <a:rPr sz="1600" b="0" i="0" u="none">
                <a:solidFill>
                  <a:schemeClr val="accent3">
                    <a:lumMod val="75000"/>
                  </a:schemeClr>
                </a:solidFill>
                <a:highlight>
                  <a:srgbClr val="FFFFFF"/>
                </a:highlight>
                <a:latin typeface="SF Pro Text"/>
                <a:ea typeface="SF Pro Text"/>
                <a:cs typeface="SF Pro Text"/>
              </a:rPr>
              <a:t> Assisting with the creation of lifelike characters, real-world environments, dynamic animations, and visual effects.</a:t>
            </a:r>
          </a:p>
          <a:p>
            <a:pPr>
              <a:defRPr/>
            </a:pPr>
            <a:endParaRPr sz="1600">
              <a:solidFill>
                <a:schemeClr val="accent3">
                  <a:lumMod val="75000"/>
                </a:schemeClr>
              </a:solidFill>
              <a:highlight>
                <a:srgbClr val="FFFFFF"/>
              </a:highlight>
              <a:latin typeface="SF Pro Text"/>
              <a:cs typeface="SF Pro Text"/>
            </a:endParaRPr>
          </a:p>
          <a:p>
            <a:pPr>
              <a:defRPr/>
            </a:pPr>
            <a:r>
              <a:rPr sz="1600" b="0" i="0" u="none">
                <a:solidFill>
                  <a:schemeClr val="accent3">
                    <a:lumMod val="75000"/>
                  </a:schemeClr>
                </a:solidFill>
                <a:highlight>
                  <a:srgbClr val="FFFFFF"/>
                </a:highlight>
                <a:latin typeface="SF Pro Text"/>
                <a:ea typeface="SF Pro Text"/>
                <a:cs typeface="SF Pro Text"/>
              </a:rPr>
              <a:t>• </a:t>
            </a:r>
            <a:r>
              <a:rPr sz="1600" b="1" i="0" u="none">
                <a:solidFill>
                  <a:schemeClr val="accent3">
                    <a:lumMod val="75000"/>
                  </a:schemeClr>
                </a:solidFill>
                <a:highlight>
                  <a:srgbClr val="FFFFFF"/>
                </a:highlight>
                <a:latin typeface="SF Pro Text"/>
                <a:ea typeface="SF Pro Text"/>
                <a:cs typeface="SF Pro Text"/>
              </a:rPr>
              <a:t>Healthcare:</a:t>
            </a:r>
            <a:r>
              <a:rPr sz="1600" b="0" i="0" u="none">
                <a:solidFill>
                  <a:schemeClr val="accent3">
                    <a:lumMod val="75000"/>
                  </a:schemeClr>
                </a:solidFill>
                <a:highlight>
                  <a:srgbClr val="FFFFFF"/>
                </a:highlight>
                <a:latin typeface="SF Pro Text"/>
                <a:ea typeface="SF Pro Text"/>
                <a:cs typeface="SF Pro Text"/>
              </a:rPr>
              <a:t> Creating synthetic data for training medical imaging systems and proposing new molecules to accelerate drug discovery.</a:t>
            </a:r>
          </a:p>
          <a:p>
            <a:pPr>
              <a:defRPr/>
            </a:pPr>
            <a:endParaRPr sz="1600">
              <a:solidFill>
                <a:schemeClr val="accent3">
                  <a:lumMod val="75000"/>
                </a:schemeClr>
              </a:solidFill>
              <a:highlight>
                <a:srgbClr val="FFFFFF"/>
              </a:highlight>
              <a:latin typeface="SF Pro Text"/>
              <a:cs typeface="SF Pro Text"/>
            </a:endParaRPr>
          </a:p>
          <a:p>
            <a:pPr>
              <a:defRPr/>
            </a:pPr>
            <a:r>
              <a:rPr sz="1600" b="0" i="0" u="none">
                <a:solidFill>
                  <a:schemeClr val="accent3">
                    <a:lumMod val="75000"/>
                  </a:schemeClr>
                </a:solidFill>
                <a:highlight>
                  <a:srgbClr val="FFFFFF"/>
                </a:highlight>
                <a:latin typeface="SF Pro Text"/>
                <a:ea typeface="SF Pro Text"/>
                <a:cs typeface="SF Pro Text"/>
              </a:rPr>
              <a:t>• </a:t>
            </a:r>
            <a:r>
              <a:rPr sz="1600" b="1" i="0" u="none">
                <a:solidFill>
                  <a:schemeClr val="accent3">
                    <a:lumMod val="75000"/>
                  </a:schemeClr>
                </a:solidFill>
                <a:highlight>
                  <a:srgbClr val="FFFFFF"/>
                </a:highlight>
                <a:latin typeface="SF Pro Text"/>
                <a:ea typeface="SF Pro Text"/>
                <a:cs typeface="SF Pro Text"/>
              </a:rPr>
              <a:t>Marketing and advertising:</a:t>
            </a:r>
            <a:r>
              <a:rPr sz="1600" b="0" i="0" u="none">
                <a:solidFill>
                  <a:schemeClr val="accent3">
                    <a:lumMod val="75000"/>
                  </a:schemeClr>
                </a:solidFill>
                <a:highlight>
                  <a:srgbClr val="FFFFFF"/>
                </a:highlight>
                <a:latin typeface="SF Pro Text"/>
                <a:ea typeface="SF Pro Text"/>
                <a:cs typeface="SF Pro Text"/>
              </a:rPr>
              <a:t> Designing engaging visuals and crafting customized ad and sales copy.</a:t>
            </a:r>
          </a:p>
          <a:p>
            <a:pPr>
              <a:defRPr/>
            </a:pPr>
            <a:endParaRPr sz="1600">
              <a:solidFill>
                <a:schemeClr val="accent3">
                  <a:lumMod val="75000"/>
                </a:schemeClr>
              </a:solidFill>
              <a:highlight>
                <a:srgbClr val="FFFFFF"/>
              </a:highlight>
              <a:latin typeface="SF Pro Text"/>
              <a:cs typeface="SF Pro Text"/>
            </a:endParaRPr>
          </a:p>
          <a:p>
            <a:pPr>
              <a:defRPr/>
            </a:pPr>
            <a:r>
              <a:rPr sz="1600" b="0" i="0" u="none">
                <a:solidFill>
                  <a:schemeClr val="accent3">
                    <a:lumMod val="75000"/>
                  </a:schemeClr>
                </a:solidFill>
                <a:highlight>
                  <a:srgbClr val="FFFFFF"/>
                </a:highlight>
                <a:latin typeface="SF Pro Text"/>
                <a:ea typeface="SF Pro Text"/>
                <a:cs typeface="SF Pro Text"/>
              </a:rPr>
              <a:t>• </a:t>
            </a:r>
            <a:r>
              <a:rPr sz="1600" b="1" i="0" u="none">
                <a:solidFill>
                  <a:schemeClr val="accent3">
                    <a:lumMod val="75000"/>
                  </a:schemeClr>
                </a:solidFill>
                <a:highlight>
                  <a:srgbClr val="FFFFFF"/>
                </a:highlight>
                <a:latin typeface="SF Pro Text"/>
                <a:ea typeface="SF Pro Text"/>
                <a:cs typeface="SF Pro Text"/>
              </a:rPr>
              <a:t>Software development:</a:t>
            </a:r>
            <a:r>
              <a:rPr sz="1600" b="0" i="0" u="none">
                <a:solidFill>
                  <a:schemeClr val="accent3">
                    <a:lumMod val="75000"/>
                  </a:schemeClr>
                </a:solidFill>
                <a:highlight>
                  <a:srgbClr val="FFFFFF"/>
                </a:highlight>
                <a:latin typeface="SF Pro Text"/>
                <a:ea typeface="SF Pro Text"/>
                <a:cs typeface="SF Pro Text"/>
              </a:rPr>
              <a:t> Speeding up coding and automating debugging and testing.</a:t>
            </a:r>
          </a:p>
        </p:txBody>
      </p:sp>
      <p:sp>
        <p:nvSpPr>
          <p:cNvPr id="677835784" name="Slide Number Placeholder 3"/>
          <p:cNvSpPr>
            <a:spLocks noGrp="1"/>
          </p:cNvSpPr>
          <p:nvPr>
            <p:ph type="sldNum" sz="quarter" idx="12"/>
          </p:nvPr>
        </p:nvSpPr>
        <p:spPr bwMode="auto"/>
        <p:txBody>
          <a:bodyPr/>
          <a:lstStyle/>
          <a:p>
            <a:pPr>
              <a:defRPr/>
            </a:pPr>
            <a:fld id="{946A3CDB-A309-342B-2834-7B1A16DDC7D1}"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40221025" name="Slide Number Placeholder 3"/>
          <p:cNvSpPr>
            <a:spLocks noGrp="1"/>
          </p:cNvSpPr>
          <p:nvPr>
            <p:ph type="sldNum" sz="quarter" idx="12"/>
          </p:nvPr>
        </p:nvSpPr>
        <p:spPr bwMode="auto"/>
        <p:txBody>
          <a:bodyPr/>
          <a:lstStyle/>
          <a:p>
            <a:pPr>
              <a:defRPr/>
            </a:pPr>
            <a:fld id="{A623D778-975F-AC6F-AAB4-7F607DD8B0A5}" type="slidenum">
              <a:rPr lang="en-US"/>
              <a:t>34</a:t>
            </a:fld>
            <a:endParaRPr lang="en-US"/>
          </a:p>
        </p:txBody>
      </p:sp>
      <p:sp>
        <p:nvSpPr>
          <p:cNvPr id="639960141" name=" 639960140"/>
          <p:cNvSpPr/>
          <p:nvPr/>
        </p:nvSpPr>
        <p:spPr bwMode="auto">
          <a:xfrm>
            <a:off x="669252" y="1632223"/>
            <a:ext cx="11259338" cy="365795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1" i="1" u="none">
                <a:solidFill>
                  <a:srgbClr val="FF0000"/>
                </a:solidFill>
                <a:highlight>
                  <a:srgbClr val="FFFF00"/>
                </a:highlight>
                <a:latin typeface="SF Pro Display"/>
                <a:ea typeface="SF Pro Display"/>
                <a:cs typeface="SF Pro Display"/>
              </a:rPr>
              <a:t>Predictive AI Use Cases </a:t>
            </a:r>
          </a:p>
          <a:p>
            <a:pPr>
              <a:defRPr/>
            </a:pPr>
            <a:endParaRPr sz="1800" b="1" i="1">
              <a:solidFill>
                <a:schemeClr val="accent1">
                  <a:lumMod val="50000"/>
                </a:schemeClr>
              </a:solidFill>
              <a:highlight>
                <a:srgbClr val="FFFF00"/>
              </a:highlight>
              <a:latin typeface="SF Pro Display"/>
              <a:cs typeface="SF Pro Display"/>
            </a:endParaRPr>
          </a:p>
          <a:p>
            <a:pPr>
              <a:defRPr/>
            </a:pPr>
            <a:r>
              <a:rPr sz="1800" b="1" i="1" u="none">
                <a:solidFill>
                  <a:srgbClr val="FF0000"/>
                </a:solidFill>
                <a:highlight>
                  <a:srgbClr val="FFFF00"/>
                </a:highlight>
                <a:latin typeface="SF Pro Display"/>
                <a:ea typeface="SF Pro Display"/>
                <a:cs typeface="SF Pro Display"/>
              </a:rPr>
              <a:t>Predictive AI is commonly used in manufacturing, finance, retail, and e-commerce:</a:t>
            </a:r>
          </a:p>
          <a:p>
            <a:pPr>
              <a:defRPr/>
            </a:pPr>
            <a:endParaRPr sz="1800">
              <a:solidFill>
                <a:schemeClr val="accent1">
                  <a:lumMod val="50000"/>
                </a:schemeClr>
              </a:solidFill>
              <a:highlight>
                <a:srgbClr val="FFFF00"/>
              </a:highlight>
              <a:latin typeface="SF Pro Display"/>
              <a:cs typeface="SF Pro Display"/>
            </a:endParaRPr>
          </a:p>
          <a:p>
            <a:pPr>
              <a:defRPr/>
            </a:pPr>
            <a:r>
              <a:rPr sz="1800" b="0" i="0" u="none">
                <a:solidFill>
                  <a:schemeClr val="accent1">
                    <a:lumMod val="50000"/>
                  </a:schemeClr>
                </a:solidFill>
                <a:highlight>
                  <a:srgbClr val="FFFF00"/>
                </a:highlight>
                <a:latin typeface="SF Pro Display"/>
                <a:ea typeface="SF Pro Display"/>
                <a:cs typeface="SF Pro Display"/>
              </a:rPr>
              <a:t>• </a:t>
            </a:r>
            <a:r>
              <a:rPr sz="1800" b="1" i="0" u="none">
                <a:solidFill>
                  <a:schemeClr val="accent1">
                    <a:lumMod val="50000"/>
                  </a:schemeClr>
                </a:solidFill>
                <a:highlight>
                  <a:srgbClr val="FFFF00"/>
                </a:highlight>
                <a:latin typeface="SF Pro Display"/>
                <a:ea typeface="SF Pro Display"/>
                <a:cs typeface="SF Pro Display"/>
              </a:rPr>
              <a:t>Financial forecasting:</a:t>
            </a:r>
            <a:r>
              <a:rPr sz="1800" b="0" i="0" u="none">
                <a:solidFill>
                  <a:schemeClr val="accent1">
                    <a:lumMod val="50000"/>
                  </a:schemeClr>
                </a:solidFill>
                <a:highlight>
                  <a:srgbClr val="FFFF00"/>
                </a:highlight>
                <a:latin typeface="SF Pro Display"/>
                <a:ea typeface="SF Pro Display"/>
                <a:cs typeface="SF Pro Display"/>
              </a:rPr>
              <a:t> Forecasting market trends, stock prices, and other economic factors.</a:t>
            </a:r>
          </a:p>
          <a:p>
            <a:pPr>
              <a:defRPr/>
            </a:pPr>
            <a:endParaRPr sz="1800">
              <a:solidFill>
                <a:schemeClr val="accent1">
                  <a:lumMod val="50000"/>
                </a:schemeClr>
              </a:solidFill>
              <a:highlight>
                <a:srgbClr val="FFFF00"/>
              </a:highlight>
              <a:latin typeface="SF Pro Display"/>
              <a:cs typeface="SF Pro Display"/>
            </a:endParaRPr>
          </a:p>
          <a:p>
            <a:pPr>
              <a:defRPr/>
            </a:pPr>
            <a:r>
              <a:rPr sz="1800" b="0" i="0" u="none">
                <a:solidFill>
                  <a:schemeClr val="accent1">
                    <a:lumMod val="50000"/>
                  </a:schemeClr>
                </a:solidFill>
                <a:highlight>
                  <a:srgbClr val="FFFF00"/>
                </a:highlight>
                <a:latin typeface="SF Pro Display"/>
                <a:ea typeface="SF Pro Display"/>
                <a:cs typeface="SF Pro Display"/>
              </a:rPr>
              <a:t>• </a:t>
            </a:r>
            <a:r>
              <a:rPr sz="1800" b="1" i="0" u="none">
                <a:solidFill>
                  <a:schemeClr val="accent1">
                    <a:lumMod val="50000"/>
                  </a:schemeClr>
                </a:solidFill>
                <a:highlight>
                  <a:srgbClr val="FFFF00"/>
                </a:highlight>
                <a:latin typeface="SF Pro Display"/>
                <a:ea typeface="SF Pro Display"/>
                <a:cs typeface="SF Pro Display"/>
              </a:rPr>
              <a:t>Fraud detection:</a:t>
            </a:r>
            <a:r>
              <a:rPr sz="1800" b="0" i="0" u="none">
                <a:solidFill>
                  <a:schemeClr val="accent1">
                    <a:lumMod val="50000"/>
                  </a:schemeClr>
                </a:solidFill>
                <a:highlight>
                  <a:srgbClr val="FFFF00"/>
                </a:highlight>
                <a:latin typeface="SF Pro Display"/>
                <a:ea typeface="SF Pro Display"/>
                <a:cs typeface="SF Pro Display"/>
              </a:rPr>
              <a:t> Spotting suspicious transactions in real time.</a:t>
            </a:r>
          </a:p>
          <a:p>
            <a:pPr>
              <a:defRPr/>
            </a:pPr>
            <a:endParaRPr sz="1800">
              <a:solidFill>
                <a:schemeClr val="accent1">
                  <a:lumMod val="50000"/>
                </a:schemeClr>
              </a:solidFill>
              <a:highlight>
                <a:srgbClr val="FFFF00"/>
              </a:highlight>
              <a:latin typeface="SF Pro Display"/>
              <a:cs typeface="SF Pro Display"/>
            </a:endParaRPr>
          </a:p>
          <a:p>
            <a:pPr>
              <a:defRPr/>
            </a:pPr>
            <a:r>
              <a:rPr sz="1800" b="0" i="0" u="none">
                <a:solidFill>
                  <a:schemeClr val="accent1">
                    <a:lumMod val="50000"/>
                  </a:schemeClr>
                </a:solidFill>
                <a:highlight>
                  <a:srgbClr val="FFFF00"/>
                </a:highlight>
                <a:latin typeface="SF Pro Display"/>
                <a:ea typeface="SF Pro Display"/>
                <a:cs typeface="SF Pro Display"/>
              </a:rPr>
              <a:t>• </a:t>
            </a:r>
            <a:r>
              <a:rPr sz="1800" b="1" i="0" u="none">
                <a:solidFill>
                  <a:schemeClr val="accent1">
                    <a:lumMod val="50000"/>
                  </a:schemeClr>
                </a:solidFill>
                <a:highlight>
                  <a:srgbClr val="FFFF00"/>
                </a:highlight>
                <a:latin typeface="SF Pro Display"/>
                <a:ea typeface="SF Pro Display"/>
                <a:cs typeface="SF Pro Display"/>
              </a:rPr>
              <a:t>Inventory management:</a:t>
            </a:r>
            <a:r>
              <a:rPr sz="1800" b="0" i="0" u="none">
                <a:solidFill>
                  <a:schemeClr val="accent1">
                    <a:lumMod val="50000"/>
                  </a:schemeClr>
                </a:solidFill>
                <a:highlight>
                  <a:srgbClr val="FFFF00"/>
                </a:highlight>
                <a:latin typeface="SF Pro Display"/>
                <a:ea typeface="SF Pro Display"/>
                <a:cs typeface="SF Pro Display"/>
              </a:rPr>
              <a:t> Controlling inventory levels by projecting sales and demand.</a:t>
            </a:r>
          </a:p>
          <a:p>
            <a:pPr>
              <a:defRPr/>
            </a:pPr>
            <a:endParaRPr sz="1800">
              <a:solidFill>
                <a:schemeClr val="accent1">
                  <a:lumMod val="50000"/>
                </a:schemeClr>
              </a:solidFill>
              <a:highlight>
                <a:srgbClr val="FFFF00"/>
              </a:highlight>
              <a:latin typeface="SF Pro Display"/>
              <a:cs typeface="SF Pro Display"/>
            </a:endParaRPr>
          </a:p>
          <a:p>
            <a:pPr>
              <a:defRPr/>
            </a:pPr>
            <a:r>
              <a:rPr sz="1800" b="0" i="0" u="none">
                <a:solidFill>
                  <a:schemeClr val="accent1">
                    <a:lumMod val="50000"/>
                  </a:schemeClr>
                </a:solidFill>
                <a:highlight>
                  <a:srgbClr val="FFFF00"/>
                </a:highlight>
                <a:latin typeface="SF Pro Display"/>
                <a:ea typeface="SF Pro Display"/>
                <a:cs typeface="SF Pro Display"/>
              </a:rPr>
              <a:t>• </a:t>
            </a:r>
            <a:r>
              <a:rPr sz="1800" b="1" i="0" u="none">
                <a:solidFill>
                  <a:schemeClr val="accent1">
                    <a:lumMod val="50000"/>
                  </a:schemeClr>
                </a:solidFill>
                <a:highlight>
                  <a:srgbClr val="FFFF00"/>
                </a:highlight>
                <a:latin typeface="SF Pro Display"/>
                <a:ea typeface="SF Pro Display"/>
                <a:cs typeface="SF Pro Display"/>
              </a:rPr>
              <a:t>Personalized recommendations:</a:t>
            </a:r>
            <a:r>
              <a:rPr sz="1800" b="0" i="0" u="none">
                <a:solidFill>
                  <a:schemeClr val="accent1">
                    <a:lumMod val="50000"/>
                  </a:schemeClr>
                </a:solidFill>
                <a:highlight>
                  <a:srgbClr val="FFFF00"/>
                </a:highlight>
                <a:latin typeface="SF Pro Display"/>
                <a:ea typeface="SF Pro Display"/>
                <a:cs typeface="SF Pro Display"/>
              </a:rPr>
              <a:t> Analyzing customer behavior patterns to provide tailored suggestions.</a:t>
            </a:r>
          </a:p>
          <a:p>
            <a:pPr>
              <a:defRPr/>
            </a:pPr>
            <a:endParaRPr sz="1800">
              <a:solidFill>
                <a:schemeClr val="accent1">
                  <a:lumMod val="50000"/>
                </a:schemeClr>
              </a:solidFill>
              <a:highlight>
                <a:srgbClr val="FFFF00"/>
              </a:highlight>
              <a:latin typeface="SF Pro Display"/>
              <a:cs typeface="SF Pro Display"/>
            </a:endParaRPr>
          </a:p>
          <a:p>
            <a:pPr>
              <a:defRPr/>
            </a:pPr>
            <a:r>
              <a:rPr sz="1800" b="0" i="0" u="none">
                <a:solidFill>
                  <a:schemeClr val="accent1">
                    <a:lumMod val="50000"/>
                  </a:schemeClr>
                </a:solidFill>
                <a:highlight>
                  <a:srgbClr val="FFFF00"/>
                </a:highlight>
                <a:latin typeface="SF Pro Display"/>
                <a:ea typeface="SF Pro Display"/>
                <a:cs typeface="SF Pro Display"/>
              </a:rPr>
              <a:t>• </a:t>
            </a:r>
            <a:r>
              <a:rPr sz="1800" b="1" i="0" u="none">
                <a:solidFill>
                  <a:schemeClr val="accent1">
                    <a:lumMod val="50000"/>
                  </a:schemeClr>
                </a:solidFill>
                <a:highlight>
                  <a:srgbClr val="FFFF00"/>
                </a:highlight>
                <a:latin typeface="SF Pro Display"/>
                <a:ea typeface="SF Pro Display"/>
                <a:cs typeface="SF Pro Display"/>
              </a:rPr>
              <a:t>Supply chain management:</a:t>
            </a:r>
            <a:r>
              <a:rPr sz="1800" b="0" i="0" u="none">
                <a:solidFill>
                  <a:schemeClr val="accent1">
                    <a:lumMod val="50000"/>
                  </a:schemeClr>
                </a:solidFill>
                <a:highlight>
                  <a:srgbClr val="FFFF00"/>
                </a:highlight>
                <a:latin typeface="SF Pro Display"/>
                <a:ea typeface="SF Pro Display"/>
                <a:cs typeface="SF Pro Display"/>
              </a:rPr>
              <a:t> Optimizing logistics, resource allocation, and production plans.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1906813257" name="Picture 1906813256"/>
          <p:cNvPicPr>
            <a:picLocks noChangeAspect="1"/>
          </p:cNvPicPr>
          <p:nvPr/>
        </p:nvPicPr>
        <p:blipFill rotWithShape="1">
          <a:blip r:embed="rId3"/>
          <a:stretch/>
        </p:blipFill>
        <p:spPr bwMode="auto">
          <a:xfrm>
            <a:off x="3362324" y="1914525"/>
            <a:ext cx="5467349" cy="2390774"/>
          </a:xfrm>
          <a:prstGeom prst="rect">
            <a:avLst/>
          </a:prstGeom>
        </p:spPr>
      </p:pic>
      <p:sp>
        <p:nvSpPr>
          <p:cNvPr id="1164177673" name="Slide Number Placeholder 3"/>
          <p:cNvSpPr>
            <a:spLocks noGrp="1"/>
          </p:cNvSpPr>
          <p:nvPr>
            <p:ph type="sldNum" sz="quarter" idx="12"/>
          </p:nvPr>
        </p:nvSpPr>
        <p:spPr bwMode="auto"/>
        <p:txBody>
          <a:bodyPr/>
          <a:lstStyle/>
          <a:p>
            <a:pPr>
              <a:defRPr/>
            </a:pPr>
            <a:fld id="{5C95E6E0-7F9D-05D0-20C3-3BD5069F8D13}"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9918946" name="Title 1"/>
          <p:cNvSpPr>
            <a:spLocks noGrp="1"/>
          </p:cNvSpPr>
          <p:nvPr>
            <p:ph type="title"/>
          </p:nvPr>
        </p:nvSpPr>
        <p:spPr bwMode="auto"/>
        <p:txBody>
          <a:bodyPr/>
          <a:lstStyle/>
          <a:p>
            <a:pPr>
              <a:defRPr/>
            </a:pPr>
            <a:r>
              <a:rPr sz="2200" b="1" i="0" u="none">
                <a:solidFill>
                  <a:srgbClr val="000000"/>
                </a:solidFill>
                <a:latin typeface="Times New Roman"/>
                <a:ea typeface="Times New Roman"/>
                <a:cs typeface="Times New Roman"/>
              </a:rPr>
              <a:t>Welcome to the Future!</a:t>
            </a:r>
            <a:endParaRPr sz="2200" b="1"/>
          </a:p>
        </p:txBody>
      </p:sp>
      <p:sp>
        <p:nvSpPr>
          <p:cNvPr id="1956520961" name="Content Placeholder 2"/>
          <p:cNvSpPr>
            <a:spLocks noGrp="1"/>
          </p:cNvSpPr>
          <p:nvPr>
            <p:ph idx="1"/>
          </p:nvPr>
        </p:nvSpPr>
        <p:spPr bwMode="auto">
          <a:xfrm>
            <a:off x="361949" y="1848772"/>
            <a:ext cx="5456726" cy="4216131"/>
          </a:xfrm>
        </p:spPr>
        <p:txBody>
          <a:bodyPr/>
          <a:lstStyle/>
          <a:p>
            <a:pPr>
              <a:defRPr/>
            </a:pPr>
            <a:r>
              <a:rPr sz="1800" b="0" i="0" u="none">
                <a:solidFill>
                  <a:srgbClr val="000000"/>
                </a:solidFill>
                <a:latin typeface="SF Pro Display"/>
                <a:ea typeface="SF Pro Display"/>
                <a:cs typeface="SF Pro Display"/>
              </a:rPr>
              <a:t>Hello everyone! Ever wondered how computers can suddenly write stories, answer complex questions, or even create art?</a:t>
            </a:r>
            <a:endParaRPr sz="7200">
              <a:latin typeface="SF Pro Display"/>
              <a:cs typeface="SF Pro Display"/>
            </a:endParaRPr>
          </a:p>
          <a:p>
            <a:pPr>
              <a:defRPr/>
            </a:pPr>
            <a:r>
              <a:rPr sz="1800" b="1" i="1" u="none">
                <a:solidFill>
                  <a:srgbClr val="000000"/>
                </a:solidFill>
                <a:highlight>
                  <a:srgbClr val="FFFF00"/>
                </a:highlight>
                <a:latin typeface="SF Pro Display"/>
                <a:ea typeface="SF Pro Display"/>
                <a:cs typeface="SF Pro Display"/>
              </a:rPr>
              <a:t>It's not magic, it's Generative AI and Large Language Models! </a:t>
            </a:r>
          </a:p>
          <a:p>
            <a:pPr>
              <a:defRPr/>
            </a:pPr>
            <a:r>
              <a:rPr sz="1800" b="1" i="1" u="none">
                <a:solidFill>
                  <a:srgbClr val="000000"/>
                </a:solidFill>
                <a:highlight>
                  <a:srgbClr val="FFFF00"/>
                </a:highlight>
                <a:latin typeface="SF Pro Display"/>
                <a:ea typeface="SF Pro Display"/>
                <a:cs typeface="SF Pro Display"/>
              </a:rPr>
              <a:t>Today, we're going to peek behind the curtain.</a:t>
            </a:r>
            <a:endParaRPr sz="7200" b="1" i="1">
              <a:highlight>
                <a:srgbClr val="FFFF00"/>
              </a:highlight>
              <a:latin typeface="SF Pro Display"/>
              <a:cs typeface="SF Pro Display"/>
            </a:endParaRPr>
          </a:p>
        </p:txBody>
      </p:sp>
      <p:pic>
        <p:nvPicPr>
          <p:cNvPr id="1629504985" name="Picture 1629504984"/>
          <p:cNvPicPr>
            <a:picLocks noChangeAspect="1"/>
          </p:cNvPicPr>
          <p:nvPr/>
        </p:nvPicPr>
        <p:blipFill rotWithShape="1">
          <a:blip r:embed="rId3"/>
          <a:stretch/>
        </p:blipFill>
        <p:spPr bwMode="auto">
          <a:xfrm>
            <a:off x="6434999" y="532279"/>
            <a:ext cx="5597129" cy="5597129"/>
          </a:xfrm>
          <a:prstGeom prst="rect">
            <a:avLst/>
          </a:prstGeom>
        </p:spPr>
      </p:pic>
      <p:sp>
        <p:nvSpPr>
          <p:cNvPr id="1608255242" name="Slide Number Placeholder 5"/>
          <p:cNvSpPr>
            <a:spLocks noGrp="1"/>
          </p:cNvSpPr>
          <p:nvPr>
            <p:ph type="sldNum" sz="quarter" idx="12"/>
          </p:nvPr>
        </p:nvSpPr>
        <p:spPr bwMode="auto"/>
        <p:txBody>
          <a:bodyPr/>
          <a:lstStyle/>
          <a:p>
            <a:pPr>
              <a:defRPr/>
            </a:pPr>
            <a:fld id="{E85D1841-EC3A-F098-B4EE-4D1930502198}"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3593033" name="Title 1"/>
          <p:cNvSpPr>
            <a:spLocks noGrp="1"/>
          </p:cNvSpPr>
          <p:nvPr>
            <p:ph type="title"/>
          </p:nvPr>
        </p:nvSpPr>
        <p:spPr bwMode="auto"/>
        <p:txBody>
          <a:bodyPr/>
          <a:lstStyle/>
          <a:p>
            <a:pPr>
              <a:defRPr/>
            </a:pPr>
            <a:r>
              <a:rPr sz="2800">
                <a:solidFill>
                  <a:srgbClr val="FF0000"/>
                </a:solidFill>
              </a:rPr>
              <a:t>What are Large Language Models? (LLMs)</a:t>
            </a:r>
          </a:p>
        </p:txBody>
      </p:sp>
      <p:sp>
        <p:nvSpPr>
          <p:cNvPr id="1194171337" name="Content Placeholder 2"/>
          <p:cNvSpPr>
            <a:spLocks noGrp="1"/>
          </p:cNvSpPr>
          <p:nvPr>
            <p:ph idx="1"/>
          </p:nvPr>
        </p:nvSpPr>
        <p:spPr bwMode="auto">
          <a:xfrm>
            <a:off x="838198" y="1690687"/>
            <a:ext cx="4821726" cy="4486275"/>
          </a:xfrm>
        </p:spPr>
        <p:txBody>
          <a:bodyPr/>
          <a:lstStyle/>
          <a:p>
            <a:pPr>
              <a:defRPr/>
            </a:pPr>
            <a:r>
              <a:rPr sz="1800" b="1" i="0" u="none">
                <a:solidFill>
                  <a:srgbClr val="000000"/>
                </a:solidFill>
                <a:latin typeface="SF Pro Display"/>
                <a:ea typeface="SF Pro Display"/>
                <a:cs typeface="SF Pro Display"/>
              </a:rPr>
              <a:t>LLMs are the "brains" of text-based GenAI.</a:t>
            </a:r>
            <a:endParaRPr sz="1800">
              <a:latin typeface="SF Pro Display"/>
              <a:cs typeface="SF Pro Display"/>
            </a:endParaRPr>
          </a:p>
          <a:p>
            <a:pPr>
              <a:defRPr/>
            </a:pPr>
            <a:r>
              <a:rPr sz="1800" b="0" i="0" u="none">
                <a:solidFill>
                  <a:srgbClr val="000000"/>
                </a:solidFill>
                <a:latin typeface="SF Pro Display"/>
                <a:ea typeface="SF Pro Display"/>
                <a:cs typeface="SF Pro Display"/>
              </a:rPr>
              <a:t>Think of them as super-advanced text prediction engines. They've read so much text, they're incredibly good at guessing the </a:t>
            </a:r>
            <a:r>
              <a:rPr sz="1800" b="0" i="1" u="none">
                <a:solidFill>
                  <a:srgbClr val="000000"/>
                </a:solidFill>
                <a:latin typeface="SF Pro Display"/>
                <a:ea typeface="SF Pro Display"/>
                <a:cs typeface="SF Pro Display"/>
              </a:rPr>
              <a:t>next word</a:t>
            </a:r>
            <a:r>
              <a:rPr sz="1800" b="0" i="0" u="none">
                <a:solidFill>
                  <a:srgbClr val="000000"/>
                </a:solidFill>
                <a:latin typeface="SF Pro Display"/>
                <a:ea typeface="SF Pro Display"/>
                <a:cs typeface="SF Pro Display"/>
              </a:rPr>
              <a:t>.</a:t>
            </a:r>
          </a:p>
          <a:p>
            <a:pPr marL="0" indent="0">
              <a:buFont typeface="Arial"/>
              <a:buNone/>
              <a:defRPr/>
            </a:pPr>
            <a:endParaRPr sz="1800">
              <a:latin typeface="SF Pro Display"/>
              <a:cs typeface="SF Pro Display"/>
            </a:endParaRPr>
          </a:p>
          <a:p>
            <a:pPr>
              <a:defRPr/>
            </a:pPr>
            <a:r>
              <a:rPr sz="1800" b="1" i="0" u="none">
                <a:solidFill>
                  <a:srgbClr val="000000"/>
                </a:solidFill>
                <a:latin typeface="SF Pro Display"/>
                <a:ea typeface="SF Pro Display"/>
                <a:cs typeface="SF Pro Display"/>
              </a:rPr>
              <a:t>Example:</a:t>
            </a:r>
            <a:r>
              <a:rPr sz="1800" b="0" i="0" u="none">
                <a:solidFill>
                  <a:srgbClr val="000000"/>
                </a:solidFill>
                <a:latin typeface="SF Pro Display"/>
                <a:ea typeface="SF Pro Display"/>
                <a:cs typeface="SF Pro Display"/>
              </a:rPr>
              <a:t> If you start a sentence... "The quick brown fox jumps over the lazy..." ...your brain instantly thinks "dog"! That's what an LLM does, but on a massive scale.</a:t>
            </a:r>
            <a:endParaRPr sz="1800">
              <a:latin typeface="SF Pro Display"/>
              <a:cs typeface="SF Pro Display"/>
            </a:endParaRPr>
          </a:p>
        </p:txBody>
      </p:sp>
      <p:pic>
        <p:nvPicPr>
          <p:cNvPr id="1849429312" name="Picture 1849429311"/>
          <p:cNvPicPr>
            <a:picLocks noChangeAspect="1"/>
          </p:cNvPicPr>
          <p:nvPr/>
        </p:nvPicPr>
        <p:blipFill rotWithShape="1">
          <a:blip r:embed="rId3"/>
          <a:stretch/>
        </p:blipFill>
        <p:spPr bwMode="auto">
          <a:xfrm>
            <a:off x="6348132" y="1281579"/>
            <a:ext cx="5304490" cy="5304490"/>
          </a:xfrm>
          <a:prstGeom prst="rect">
            <a:avLst/>
          </a:prstGeom>
        </p:spPr>
      </p:pic>
      <p:sp>
        <p:nvSpPr>
          <p:cNvPr id="988868161" name="Slide Number Placeholder 5"/>
          <p:cNvSpPr>
            <a:spLocks noGrp="1"/>
          </p:cNvSpPr>
          <p:nvPr>
            <p:ph type="sldNum" sz="quarter" idx="12"/>
          </p:nvPr>
        </p:nvSpPr>
        <p:spPr bwMode="auto"/>
        <p:txBody>
          <a:bodyPr/>
          <a:lstStyle/>
          <a:p>
            <a:pPr>
              <a:defRPr/>
            </a:pPr>
            <a:fld id="{B805A801-46C7-37F7-ECC1-854701D5E66D}"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98433966" name="Title 1"/>
          <p:cNvSpPr>
            <a:spLocks noGrp="1"/>
          </p:cNvSpPr>
          <p:nvPr>
            <p:ph type="title"/>
          </p:nvPr>
        </p:nvSpPr>
        <p:spPr bwMode="auto">
          <a:xfrm>
            <a:off x="904873" y="412006"/>
            <a:ext cx="10515600" cy="806449"/>
          </a:xfrm>
        </p:spPr>
        <p:txBody>
          <a:bodyPr vertOverflow="overflow" horzOverflow="overflow" vert="horz" wrap="square" lIns="91440" tIns="45720" rIns="91440" bIns="45720" numCol="1" spcCol="0" rtlCol="0" fromWordArt="0" anchor="ctr" anchorCtr="0" forceAA="0" compatLnSpc="0">
            <a:normAutofit fontScale="90000"/>
          </a:bodyPr>
          <a:lstStyle/>
          <a:p>
            <a:pPr>
              <a:defRPr/>
            </a:pPr>
            <a:br>
              <a:rPr lang="en-US" sz="2400" b="0" i="0" u="none" strike="noStrike" cap="none" spc="5">
                <a:solidFill>
                  <a:srgbClr val="000000"/>
                </a:solidFill>
                <a:latin typeface="Liberation Sans"/>
                <a:ea typeface="Liberation Sans"/>
                <a:cs typeface="Liberation Sans"/>
              </a:rPr>
            </a:br>
            <a:br>
              <a:rPr lang="en-US" sz="2400" b="0" i="0" u="none" strike="noStrike" cap="none" spc="5">
                <a:solidFill>
                  <a:srgbClr val="000000"/>
                </a:solidFill>
                <a:latin typeface="Liberation Sans"/>
                <a:ea typeface="Liberation Sans"/>
                <a:cs typeface="Liberation Sans"/>
              </a:rPr>
            </a:br>
            <a:r>
              <a:rPr lang="en-US" sz="2400" b="0" i="0" u="none" strike="noStrike" cap="none" spc="5">
                <a:solidFill>
                  <a:srgbClr val="000000"/>
                </a:solidFill>
                <a:latin typeface="Liberation Sans"/>
                <a:ea typeface="Liberation Sans"/>
                <a:cs typeface="Liberation Sans"/>
              </a:rPr>
              <a:t>Common terms used in </a:t>
            </a:r>
            <a:br>
              <a:rPr lang="en-US" sz="2400" b="0" i="0" u="none" strike="noStrike" cap="none" spc="5">
                <a:solidFill>
                  <a:srgbClr val="000000"/>
                </a:solidFill>
                <a:latin typeface="Liberation Sans"/>
                <a:ea typeface="Liberation Sans"/>
                <a:cs typeface="Liberation Sans"/>
              </a:rPr>
            </a:br>
            <a:r>
              <a:rPr lang="en-US" sz="2400" b="0" i="0" u="none" strike="noStrike" cap="none" spc="5">
                <a:solidFill>
                  <a:srgbClr val="000000"/>
                </a:solidFill>
                <a:latin typeface="Liberation Sans"/>
                <a:ea typeface="Liberation Sans"/>
                <a:cs typeface="Liberation Sans"/>
              </a:rPr>
              <a:t>LLM (Large Language Model) &amp; LMM (Large Multimodal Model):</a:t>
            </a:r>
            <a:endParaRPr sz="2400"/>
          </a:p>
          <a:p>
            <a:pPr>
              <a:defRPr/>
            </a:pPr>
            <a:endParaRPr/>
          </a:p>
        </p:txBody>
      </p:sp>
      <p:sp>
        <p:nvSpPr>
          <p:cNvPr id="951734209" name="Content Placeholder 2"/>
          <p:cNvSpPr>
            <a:spLocks noGrp="1"/>
          </p:cNvSpPr>
          <p:nvPr>
            <p:ph idx="1"/>
          </p:nvPr>
        </p:nvSpPr>
        <p:spPr bwMode="auto">
          <a:xfrm>
            <a:off x="545551" y="1496785"/>
            <a:ext cx="11034155" cy="4972791"/>
          </a:xfrm>
        </p:spPr>
        <p:txBody>
          <a:bodyPr vertOverflow="overflow" horzOverflow="overflow" vert="horz" wrap="square" lIns="91440" tIns="45720" rIns="91440" bIns="45720" numCol="1" spcCol="0" rtlCol="0" fromWordArt="0" anchor="t" anchorCtr="0" forceAA="0" compatLnSpc="0">
            <a:normAutofit fontScale="95000" lnSpcReduction="1000"/>
          </a:bodyPr>
          <a:lstStyle/>
          <a:p>
            <a:pPr>
              <a:defRPr/>
            </a:pPr>
            <a:r>
              <a:rPr sz="1800" b="1" i="0" u="none" spc="5">
                <a:solidFill>
                  <a:srgbClr val="0070C0"/>
                </a:solidFill>
                <a:latin typeface="SF Pro Text"/>
                <a:ea typeface="SF Pro Text"/>
                <a:cs typeface="SF Pro Text"/>
              </a:rPr>
              <a:t>Token</a:t>
            </a:r>
            <a:r>
              <a:rPr sz="1800" b="0" i="0" u="none" spc="5">
                <a:solidFill>
                  <a:srgbClr val="0070C0"/>
                </a:solidFill>
                <a:latin typeface="SF Pro Text"/>
                <a:ea typeface="SF Pro Text"/>
                <a:cs typeface="SF Pro Text"/>
              </a:rPr>
              <a:t>: The smallest unit (word, character, or symbol) that an LLM processes in text input and output.​</a:t>
            </a:r>
            <a:endParaRPr sz="1800">
              <a:solidFill>
                <a:srgbClr val="0070C0"/>
              </a:solidFill>
              <a:latin typeface="SF Pro Text"/>
              <a:cs typeface="SF Pro Text"/>
            </a:endParaRPr>
          </a:p>
          <a:p>
            <a:pPr>
              <a:defRPr/>
            </a:pPr>
            <a:r>
              <a:rPr sz="1800" b="1" i="0" u="none" spc="5">
                <a:solidFill>
                  <a:srgbClr val="0070C0"/>
                </a:solidFill>
                <a:latin typeface="SF Pro Text"/>
                <a:ea typeface="SF Pro Text"/>
                <a:cs typeface="SF Pro Text"/>
              </a:rPr>
              <a:t>Tokenization</a:t>
            </a:r>
            <a:r>
              <a:rPr sz="1800" b="0" i="0" u="none" spc="5">
                <a:solidFill>
                  <a:srgbClr val="0070C0"/>
                </a:solidFill>
                <a:latin typeface="SF Pro Text"/>
                <a:ea typeface="SF Pro Text"/>
                <a:cs typeface="SF Pro Text"/>
              </a:rPr>
              <a:t>: The process of dividing text into discrete tokens for model processing.​</a:t>
            </a:r>
            <a:endParaRPr sz="1800">
              <a:latin typeface="SF Pro Text"/>
              <a:cs typeface="SF Pro Text"/>
            </a:endParaRPr>
          </a:p>
          <a:p>
            <a:pPr>
              <a:defRPr/>
            </a:pPr>
            <a:r>
              <a:rPr sz="1800" b="1" i="0" u="none" spc="5">
                <a:solidFill>
                  <a:srgbClr val="7030A0"/>
                </a:solidFill>
                <a:latin typeface="SF Pro Text"/>
                <a:ea typeface="SF Pro Text"/>
                <a:cs typeface="SF Pro Text"/>
              </a:rPr>
              <a:t>Parameter</a:t>
            </a:r>
            <a:r>
              <a:rPr sz="1800" b="0" i="0" u="none" spc="5">
                <a:solidFill>
                  <a:srgbClr val="7030A0"/>
                </a:solidFill>
                <a:latin typeface="SF Pro Text"/>
                <a:ea typeface="SF Pro Text"/>
                <a:cs typeface="SF Pro Text"/>
              </a:rPr>
              <a:t>: A variable adjusted during training to improve model predictions.​</a:t>
            </a:r>
            <a:endParaRPr sz="1800">
              <a:solidFill>
                <a:srgbClr val="7030A0"/>
              </a:solidFill>
              <a:latin typeface="SF Pro Text"/>
              <a:cs typeface="SF Pro Text"/>
            </a:endParaRPr>
          </a:p>
          <a:p>
            <a:pPr>
              <a:defRPr/>
            </a:pPr>
            <a:r>
              <a:rPr sz="1800" b="1" i="0" u="none" spc="5">
                <a:solidFill>
                  <a:srgbClr val="7030A0"/>
                </a:solidFill>
                <a:latin typeface="SF Pro Text"/>
                <a:ea typeface="SF Pro Text"/>
                <a:cs typeface="SF Pro Text"/>
              </a:rPr>
              <a:t>Weight</a:t>
            </a:r>
            <a:r>
              <a:rPr sz="1800" b="0" i="0" u="none" spc="5">
                <a:solidFill>
                  <a:srgbClr val="7030A0"/>
                </a:solidFill>
                <a:latin typeface="SF Pro Text"/>
                <a:ea typeface="SF Pro Text"/>
                <a:cs typeface="SF Pro Text"/>
              </a:rPr>
              <a:t>: A specific type of parameter that determines the importance of connections in the model’s neural network.​</a:t>
            </a:r>
            <a:endParaRPr sz="1800">
              <a:latin typeface="SF Pro Text"/>
              <a:cs typeface="SF Pro Text"/>
            </a:endParaRPr>
          </a:p>
          <a:p>
            <a:pPr>
              <a:defRPr/>
            </a:pPr>
            <a:r>
              <a:rPr sz="1800" b="1" i="0" u="none" spc="5">
                <a:solidFill>
                  <a:srgbClr val="000000"/>
                </a:solidFill>
                <a:latin typeface="SF Pro Text"/>
                <a:ea typeface="SF Pro Text"/>
                <a:cs typeface="SF Pro Text"/>
              </a:rPr>
              <a:t>Inference</a:t>
            </a:r>
            <a:r>
              <a:rPr sz="1800" b="0" i="0" u="none" spc="5">
                <a:solidFill>
                  <a:srgbClr val="000000"/>
                </a:solidFill>
                <a:latin typeface="SF Pro Text"/>
                <a:ea typeface="SF Pro Text"/>
                <a:cs typeface="SF Pro Text"/>
              </a:rPr>
              <a:t>: The stage where a trained model generates predictions or responses based on new data.​</a:t>
            </a:r>
            <a:endParaRPr sz="1800">
              <a:latin typeface="SF Pro Text"/>
              <a:cs typeface="SF Pro Text"/>
            </a:endParaRPr>
          </a:p>
          <a:p>
            <a:pPr>
              <a:defRPr/>
            </a:pPr>
            <a:r>
              <a:rPr sz="1800" b="1" i="0" u="none" spc="5">
                <a:solidFill>
                  <a:srgbClr val="000000"/>
                </a:solidFill>
                <a:latin typeface="SF Pro Text"/>
                <a:ea typeface="SF Pro Text"/>
                <a:cs typeface="SF Pro Text"/>
              </a:rPr>
              <a:t>Prompt</a:t>
            </a:r>
            <a:r>
              <a:rPr sz="1800" b="0" i="0" u="none" spc="5">
                <a:solidFill>
                  <a:srgbClr val="000000"/>
                </a:solidFill>
                <a:latin typeface="SF Pro Text"/>
                <a:ea typeface="SF Pro Text"/>
                <a:cs typeface="SF Pro Text"/>
              </a:rPr>
              <a:t>: Input text or instruction given to the model to generate specific output.​</a:t>
            </a:r>
            <a:endParaRPr sz="1800">
              <a:latin typeface="SF Pro Text"/>
              <a:cs typeface="SF Pro Text"/>
            </a:endParaRPr>
          </a:p>
          <a:p>
            <a:pPr>
              <a:defRPr/>
            </a:pPr>
            <a:r>
              <a:rPr sz="1800" b="1" i="0" u="none" spc="5">
                <a:solidFill>
                  <a:srgbClr val="FF0000"/>
                </a:solidFill>
                <a:latin typeface="SF Pro Text"/>
                <a:ea typeface="SF Pro Text"/>
                <a:cs typeface="SF Pro Text"/>
              </a:rPr>
              <a:t>Context Window</a:t>
            </a:r>
            <a:r>
              <a:rPr sz="1800" b="0" i="0" u="none" spc="5">
                <a:solidFill>
                  <a:srgbClr val="FF0000"/>
                </a:solidFill>
                <a:latin typeface="SF Pro Text"/>
                <a:ea typeface="SF Pro Text"/>
                <a:cs typeface="SF Pro Text"/>
              </a:rPr>
              <a:t>: The maximum number of tokens the model can consider at one time.​</a:t>
            </a:r>
            <a:endParaRPr sz="1800">
              <a:solidFill>
                <a:srgbClr val="FF0000"/>
              </a:solidFill>
              <a:latin typeface="SF Pro Text"/>
              <a:cs typeface="SF Pro Text"/>
            </a:endParaRPr>
          </a:p>
          <a:p>
            <a:pPr>
              <a:defRPr/>
            </a:pPr>
            <a:r>
              <a:rPr sz="1800" b="1" i="0" u="none" spc="5">
                <a:solidFill>
                  <a:srgbClr val="000000"/>
                </a:solidFill>
                <a:latin typeface="SF Pro Text"/>
                <a:ea typeface="SF Pro Text"/>
                <a:cs typeface="SF Pro Text"/>
              </a:rPr>
              <a:t>Fine-tuning</a:t>
            </a:r>
            <a:r>
              <a:rPr sz="1800" b="0" i="0" u="none" spc="5">
                <a:solidFill>
                  <a:srgbClr val="000000"/>
                </a:solidFill>
                <a:latin typeface="SF Pro Text"/>
                <a:ea typeface="SF Pro Text"/>
                <a:cs typeface="SF Pro Text"/>
              </a:rPr>
              <a:t>: Adapting a pre-trained model for specialized tasks using additional data.​</a:t>
            </a:r>
            <a:endParaRPr sz="1800">
              <a:latin typeface="SF Pro Text"/>
              <a:cs typeface="SF Pro Text"/>
            </a:endParaRPr>
          </a:p>
          <a:p>
            <a:pPr>
              <a:defRPr/>
            </a:pPr>
            <a:r>
              <a:rPr sz="1800" b="1" i="0" u="none" spc="5">
                <a:solidFill>
                  <a:srgbClr val="000000"/>
                </a:solidFill>
                <a:latin typeface="SF Pro Text"/>
                <a:ea typeface="SF Pro Text"/>
                <a:cs typeface="SF Pro Text"/>
              </a:rPr>
              <a:t>Embedding</a:t>
            </a:r>
            <a:r>
              <a:rPr sz="1800" b="0" i="0" u="none" spc="5">
                <a:solidFill>
                  <a:srgbClr val="000000"/>
                </a:solidFill>
                <a:latin typeface="SF Pro Text"/>
                <a:ea typeface="SF Pro Text"/>
                <a:cs typeface="SF Pro Text"/>
              </a:rPr>
              <a:t>: Numerical representation of tokens that lets models understand meaning and relationships.​</a:t>
            </a:r>
            <a:endParaRPr sz="1800">
              <a:latin typeface="SF Pro Text"/>
              <a:cs typeface="SF Pro Text"/>
            </a:endParaRPr>
          </a:p>
          <a:p>
            <a:pPr>
              <a:defRPr/>
            </a:pPr>
            <a:r>
              <a:rPr sz="1800" b="1" i="0" u="none" spc="5">
                <a:solidFill>
                  <a:srgbClr val="000000"/>
                </a:solidFill>
                <a:latin typeface="SF Pro Text"/>
                <a:ea typeface="SF Pro Text"/>
                <a:cs typeface="SF Pro Text"/>
              </a:rPr>
              <a:t>Architecture</a:t>
            </a:r>
            <a:r>
              <a:rPr sz="1800" b="0" i="0" u="none" spc="5">
                <a:solidFill>
                  <a:srgbClr val="000000"/>
                </a:solidFill>
                <a:latin typeface="SF Pro Text"/>
                <a:ea typeface="SF Pro Text"/>
                <a:cs typeface="SF Pro Text"/>
              </a:rPr>
              <a:t>: The structure and design of the neural network underlying the model.​</a:t>
            </a:r>
            <a:endParaRPr sz="1800">
              <a:latin typeface="SF Pro Text"/>
              <a:cs typeface="SF Pro Text"/>
            </a:endParaRPr>
          </a:p>
          <a:p>
            <a:pPr>
              <a:defRPr/>
            </a:pPr>
            <a:r>
              <a:rPr sz="1800" b="1" i="0" u="none" spc="5">
                <a:solidFill>
                  <a:srgbClr val="00B050"/>
                </a:solidFill>
                <a:latin typeface="SF Pro Text"/>
                <a:ea typeface="SF Pro Text"/>
                <a:cs typeface="SF Pro Text"/>
              </a:rPr>
              <a:t>Few-shot Learning</a:t>
            </a:r>
            <a:r>
              <a:rPr sz="1800" b="0" i="0" u="none" spc="5">
                <a:solidFill>
                  <a:srgbClr val="00B050"/>
                </a:solidFill>
                <a:latin typeface="SF Pro Text"/>
                <a:ea typeface="SF Pro Text"/>
                <a:cs typeface="SF Pro Text"/>
              </a:rPr>
              <a:t>: The ability of a model to perform tasks with minimal examples provided.​</a:t>
            </a:r>
            <a:endParaRPr sz="1800">
              <a:solidFill>
                <a:srgbClr val="00B050"/>
              </a:solidFill>
              <a:latin typeface="SF Pro Text"/>
              <a:cs typeface="SF Pro Text"/>
            </a:endParaRPr>
          </a:p>
          <a:p>
            <a:pPr>
              <a:defRPr/>
            </a:pPr>
            <a:r>
              <a:rPr sz="1800" b="1" i="0" u="none" spc="5">
                <a:solidFill>
                  <a:srgbClr val="00B050"/>
                </a:solidFill>
                <a:latin typeface="SF Pro Text"/>
                <a:ea typeface="SF Pro Text"/>
                <a:cs typeface="SF Pro Text"/>
              </a:rPr>
              <a:t>Zero-shot Learning</a:t>
            </a:r>
            <a:r>
              <a:rPr sz="1800" b="0" i="0" u="none" spc="5">
                <a:solidFill>
                  <a:srgbClr val="00B050"/>
                </a:solidFill>
                <a:latin typeface="SF Pro Text"/>
                <a:ea typeface="SF Pro Text"/>
                <a:cs typeface="SF Pro Text"/>
              </a:rPr>
              <a:t>: Model’s capability to perform new tasks without task-specific training examples.​</a:t>
            </a:r>
            <a:endParaRPr sz="1800">
              <a:latin typeface="SF Pro Text"/>
              <a:cs typeface="SF Pro Text"/>
            </a:endParaRPr>
          </a:p>
          <a:p>
            <a:pPr>
              <a:defRPr/>
            </a:pPr>
            <a:r>
              <a:rPr sz="1800" b="1" i="0" u="none" spc="5">
                <a:solidFill>
                  <a:srgbClr val="C00000"/>
                </a:solidFill>
                <a:latin typeface="SF Pro Text"/>
                <a:ea typeface="SF Pro Text"/>
                <a:cs typeface="SF Pro Text"/>
              </a:rPr>
              <a:t>Multimodal</a:t>
            </a:r>
            <a:r>
              <a:rPr sz="1800" b="0" i="0" u="none" spc="5">
                <a:solidFill>
                  <a:srgbClr val="C00000"/>
                </a:solidFill>
                <a:latin typeface="SF Pro Text"/>
                <a:ea typeface="SF Pro Text"/>
                <a:cs typeface="SF Pro Text"/>
              </a:rPr>
              <a:t>: Handling and integrating data from multiple types (e.g., text, image, audio) in LMMs.​</a:t>
            </a:r>
            <a:endParaRPr sz="1800">
              <a:solidFill>
                <a:srgbClr val="C00000"/>
              </a:solidFill>
              <a:latin typeface="SF Pro Text"/>
              <a:cs typeface="SF Pro Text"/>
            </a:endParaRPr>
          </a:p>
        </p:txBody>
      </p:sp>
      <p:sp>
        <p:nvSpPr>
          <p:cNvPr id="264123026" name="Slide Number Placeholder 5"/>
          <p:cNvSpPr>
            <a:spLocks noGrp="1"/>
          </p:cNvSpPr>
          <p:nvPr>
            <p:ph type="sldNum" sz="quarter" idx="12"/>
          </p:nvPr>
        </p:nvSpPr>
        <p:spPr bwMode="auto"/>
        <p:txBody>
          <a:bodyPr/>
          <a:lstStyle/>
          <a:p>
            <a:pPr>
              <a:defRPr/>
            </a:pPr>
            <a:fld id="{12E6190B-B60E-5B16-3858-8043ABD1C400}" type="slidenum">
              <a:rPr lang="en-US"/>
              <a:t>38</a:t>
            </a:fld>
            <a:endParaRPr lang="en-US"/>
          </a:p>
        </p:txBody>
      </p:sp>
      <p:sp>
        <p:nvSpPr>
          <p:cNvPr id="556100147" name="Explosion: 14 Points 556100146"/>
          <p:cNvSpPr/>
          <p:nvPr/>
        </p:nvSpPr>
        <p:spPr bwMode="auto">
          <a:xfrm>
            <a:off x="10169512" y="371103"/>
            <a:ext cx="1311233" cy="58139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7449087"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lang="en-US" sz="2800" b="0" i="0" u="none" strike="noStrike" cap="none" spc="0">
                <a:solidFill>
                  <a:srgbClr val="FF0000"/>
                </a:solidFill>
                <a:latin typeface="+mj-lt"/>
                <a:ea typeface="+mj-ea"/>
                <a:cs typeface="+mj-cs"/>
              </a:rPr>
              <a:t>What are Large Language Models? (LLMs)</a:t>
            </a:r>
            <a:endParaRPr sz="2800">
              <a:solidFill>
                <a:srgbClr val="FF0000"/>
              </a:solidFill>
            </a:endParaRPr>
          </a:p>
        </p:txBody>
      </p:sp>
      <p:pic>
        <p:nvPicPr>
          <p:cNvPr id="276960597" name="Picture 276960596"/>
          <p:cNvPicPr>
            <a:picLocks noChangeAspect="1"/>
          </p:cNvPicPr>
          <p:nvPr/>
        </p:nvPicPr>
        <p:blipFill rotWithShape="1">
          <a:blip r:embed="rId3"/>
          <a:stretch/>
        </p:blipFill>
        <p:spPr bwMode="auto">
          <a:xfrm>
            <a:off x="450264" y="1497649"/>
            <a:ext cx="8513572" cy="3796764"/>
          </a:xfrm>
          <a:prstGeom prst="rect">
            <a:avLst/>
          </a:prstGeom>
        </p:spPr>
      </p:pic>
      <p:sp>
        <p:nvSpPr>
          <p:cNvPr id="991745645" name="TextBox 991745644"/>
          <p:cNvSpPr txBox="1"/>
          <p:nvPr/>
        </p:nvSpPr>
        <p:spPr bwMode="auto">
          <a:xfrm>
            <a:off x="7916249" y="5719169"/>
            <a:ext cx="3822959" cy="640440"/>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t>LAB - Installation ollama</a:t>
            </a:r>
          </a:p>
          <a:p>
            <a:pPr>
              <a:defRPr/>
            </a:pPr>
            <a:r>
              <a:t>LAB - </a:t>
            </a:r>
            <a:r>
              <a:rPr u="sng">
                <a:solidFill>
                  <a:schemeClr val="hlink"/>
                </a:solidFill>
                <a:hlinkClick r:id="rId4" tooltip="ollama_egs.md"/>
              </a:rPr>
              <a:t>ollama_egs.md</a:t>
            </a:r>
            <a:endParaRPr/>
          </a:p>
        </p:txBody>
      </p:sp>
      <p:sp>
        <p:nvSpPr>
          <p:cNvPr id="580903306" name="Slide Number Placeholder 5"/>
          <p:cNvSpPr>
            <a:spLocks noGrp="1"/>
          </p:cNvSpPr>
          <p:nvPr>
            <p:ph type="sldNum" sz="quarter" idx="12"/>
          </p:nvPr>
        </p:nvSpPr>
        <p:spPr bwMode="auto"/>
        <p:txBody>
          <a:bodyPr/>
          <a:lstStyle/>
          <a:p>
            <a:pPr>
              <a:defRPr/>
            </a:pPr>
            <a:fld id="{74A6E2C5-3431-41A5-9B46-E73C6BAC3B8E}"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60653634" name="Title 1"/>
          <p:cNvSpPr>
            <a:spLocks noGrp="1"/>
          </p:cNvSpPr>
          <p:nvPr>
            <p:ph type="title"/>
          </p:nvPr>
        </p:nvSpPr>
        <p:spPr bwMode="auto"/>
        <p:txBody>
          <a:bodyPr/>
          <a:lstStyle/>
          <a:p>
            <a:pPr>
              <a:defRPr/>
            </a:pPr>
            <a:r>
              <a:rPr lang="en-US" sz="4400" b="0" i="0" u="none" strike="noStrike" cap="none" spc="0">
                <a:solidFill>
                  <a:srgbClr val="00B0F0"/>
                </a:solidFill>
                <a:latin typeface="Arial"/>
                <a:ea typeface="Arial"/>
                <a:cs typeface="Arial"/>
              </a:rPr>
              <a:t>Diffusion Models</a:t>
            </a:r>
            <a:endParaRPr sz="4400">
              <a:solidFill>
                <a:srgbClr val="00B0F0"/>
              </a:solidFill>
            </a:endParaRPr>
          </a:p>
        </p:txBody>
      </p:sp>
      <p:pic>
        <p:nvPicPr>
          <p:cNvPr id="152373328" name="Picture 152373327"/>
          <p:cNvPicPr>
            <a:picLocks noChangeAspect="1"/>
          </p:cNvPicPr>
          <p:nvPr/>
        </p:nvPicPr>
        <p:blipFill rotWithShape="1">
          <a:blip r:embed="rId3"/>
          <a:stretch/>
        </p:blipFill>
        <p:spPr bwMode="auto">
          <a:xfrm>
            <a:off x="718733" y="1602901"/>
            <a:ext cx="9725230" cy="4442998"/>
          </a:xfrm>
          <a:prstGeom prst="rect">
            <a:avLst/>
          </a:prstGeom>
        </p:spPr>
      </p:pic>
      <p:sp>
        <p:nvSpPr>
          <p:cNvPr id="1774562800" name="Slide Number Placeholder 5"/>
          <p:cNvSpPr>
            <a:spLocks noGrp="1"/>
          </p:cNvSpPr>
          <p:nvPr>
            <p:ph type="sldNum" sz="quarter" idx="12"/>
          </p:nvPr>
        </p:nvSpPr>
        <p:spPr bwMode="auto"/>
        <p:txBody>
          <a:bodyPr/>
          <a:lstStyle/>
          <a:p>
            <a:pPr>
              <a:defRPr/>
            </a:pPr>
            <a:fld id="{AFD0E574-468F-870E-CF11-5926639F6AE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40027618" name="Title 1"/>
          <p:cNvSpPr>
            <a:spLocks noGrp="1"/>
          </p:cNvSpPr>
          <p:nvPr>
            <p:ph type="title"/>
          </p:nvPr>
        </p:nvSpPr>
        <p:spPr bwMode="auto"/>
        <p:txBody>
          <a:bodyPr vertOverflow="overflow" horzOverflow="overflow" vert="horz" wrap="square" lIns="91440" tIns="45720" rIns="91440" bIns="45720" numCol="1" spcCol="0" rtlCol="0" fromWordArt="0" anchor="ctr" anchorCtr="0" forceAA="0" compatLnSpc="0">
            <a:normAutofit/>
          </a:bodyPr>
          <a:lstStyle/>
          <a:p>
            <a:pPr>
              <a:defRPr/>
            </a:pPr>
            <a:r>
              <a:rPr lang="en-US" sz="2800" b="0" i="0" u="none" strike="noStrike" cap="none" spc="0">
                <a:solidFill>
                  <a:srgbClr val="FF0000"/>
                </a:solidFill>
                <a:latin typeface="Arial"/>
                <a:ea typeface="Arial"/>
                <a:cs typeface="Arial"/>
              </a:rPr>
              <a:t>Pretraining LLM’s – BIG picture</a:t>
            </a:r>
            <a:endParaRPr sz="2800">
              <a:solidFill>
                <a:srgbClr val="FF0000"/>
              </a:solidFill>
            </a:endParaRPr>
          </a:p>
        </p:txBody>
      </p:sp>
      <p:pic>
        <p:nvPicPr>
          <p:cNvPr id="1376741496" name="Picture 1376741495"/>
          <p:cNvPicPr>
            <a:picLocks noChangeAspect="1"/>
          </p:cNvPicPr>
          <p:nvPr/>
        </p:nvPicPr>
        <p:blipFill rotWithShape="1">
          <a:blip r:embed="rId3"/>
          <a:stretch/>
        </p:blipFill>
        <p:spPr bwMode="auto">
          <a:xfrm>
            <a:off x="232701" y="1690687"/>
            <a:ext cx="10290098" cy="2020349"/>
          </a:xfrm>
          <a:prstGeom prst="rect">
            <a:avLst/>
          </a:prstGeom>
        </p:spPr>
      </p:pic>
      <p:sp>
        <p:nvSpPr>
          <p:cNvPr id="272901721" name="Slide Number Placeholder 5"/>
          <p:cNvSpPr>
            <a:spLocks noGrp="1"/>
          </p:cNvSpPr>
          <p:nvPr>
            <p:ph type="sldNum" sz="quarter" idx="12"/>
          </p:nvPr>
        </p:nvSpPr>
        <p:spPr bwMode="auto"/>
        <p:txBody>
          <a:bodyPr/>
          <a:lstStyle/>
          <a:p>
            <a:pPr>
              <a:defRPr/>
            </a:pPr>
            <a:fld id="{FD0158D3-1973-A716-1FAF-80C50414CD1C}"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73958213" name="Title 1"/>
          <p:cNvSpPr>
            <a:spLocks noGrp="1"/>
          </p:cNvSpPr>
          <p:nvPr>
            <p:ph type="title"/>
          </p:nvPr>
        </p:nvSpPr>
        <p:spPr bwMode="auto"/>
        <p:txBody>
          <a:bodyPr/>
          <a:lstStyle/>
          <a:p>
            <a:pPr>
              <a:defRPr/>
            </a:pPr>
            <a:r>
              <a:rPr sz="2200" b="1" i="0" u="none">
                <a:solidFill>
                  <a:srgbClr val="FF0000"/>
                </a:solidFill>
                <a:latin typeface="Times New Roman"/>
                <a:ea typeface="Times New Roman"/>
                <a:cs typeface="Times New Roman"/>
              </a:rPr>
              <a:t>Data Collection &amp; Cleaning</a:t>
            </a:r>
            <a:endParaRPr sz="10000" b="1">
              <a:solidFill>
                <a:srgbClr val="FF0000"/>
              </a:solidFill>
            </a:endParaRPr>
          </a:p>
        </p:txBody>
      </p:sp>
      <p:pic>
        <p:nvPicPr>
          <p:cNvPr id="316432705" name="Picture 316432704"/>
          <p:cNvPicPr>
            <a:picLocks noChangeAspect="1"/>
          </p:cNvPicPr>
          <p:nvPr/>
        </p:nvPicPr>
        <p:blipFill rotWithShape="1">
          <a:blip r:embed="rId3"/>
          <a:stretch/>
        </p:blipFill>
        <p:spPr bwMode="auto">
          <a:xfrm>
            <a:off x="656852" y="1628836"/>
            <a:ext cx="8448179" cy="2440936"/>
          </a:xfrm>
          <a:prstGeom prst="rect">
            <a:avLst/>
          </a:prstGeom>
        </p:spPr>
      </p:pic>
      <p:sp>
        <p:nvSpPr>
          <p:cNvPr id="1628267540" name="Slide Number Placeholder 5"/>
          <p:cNvSpPr>
            <a:spLocks noGrp="1"/>
          </p:cNvSpPr>
          <p:nvPr>
            <p:ph type="sldNum" sz="quarter" idx="12"/>
          </p:nvPr>
        </p:nvSpPr>
        <p:spPr bwMode="auto"/>
        <p:txBody>
          <a:bodyPr/>
          <a:lstStyle/>
          <a:p>
            <a:pPr>
              <a:defRPr/>
            </a:pPr>
            <a:fld id="{458BC5F7-5BDF-591D-B677-AF67234EA419}"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47915688" name="Title 1"/>
          <p:cNvSpPr>
            <a:spLocks noGrp="1"/>
          </p:cNvSpPr>
          <p:nvPr>
            <p:ph type="title"/>
          </p:nvPr>
        </p:nvSpPr>
        <p:spPr bwMode="auto"/>
        <p:txBody>
          <a:bodyPr/>
          <a:lstStyle/>
          <a:p>
            <a:pPr>
              <a:defRPr/>
            </a:pPr>
            <a:r>
              <a:rPr sz="8000" b="1">
                <a:solidFill>
                  <a:srgbClr val="FF0000"/>
                </a:solidFill>
              </a:rPr>
              <a:t>T</a:t>
            </a:r>
            <a:r>
              <a:rPr sz="1800" b="1" i="0" u="none">
                <a:solidFill>
                  <a:srgbClr val="FF0000"/>
                </a:solidFill>
                <a:latin typeface="Times New Roman"/>
                <a:ea typeface="Times New Roman"/>
                <a:cs typeface="Times New Roman"/>
              </a:rPr>
              <a:t>okenization (Making Text Machine-Readable)</a:t>
            </a:r>
            <a:endParaRPr sz="8000" b="1">
              <a:solidFill>
                <a:srgbClr val="FF0000"/>
              </a:solidFill>
            </a:endParaRPr>
          </a:p>
        </p:txBody>
      </p:sp>
      <p:pic>
        <p:nvPicPr>
          <p:cNvPr id="307409782" name="Picture 307409781"/>
          <p:cNvPicPr>
            <a:picLocks noChangeAspect="1"/>
          </p:cNvPicPr>
          <p:nvPr/>
        </p:nvPicPr>
        <p:blipFill rotWithShape="1">
          <a:blip r:embed="rId3"/>
          <a:stretch/>
        </p:blipFill>
        <p:spPr bwMode="auto">
          <a:xfrm>
            <a:off x="1081222" y="2007919"/>
            <a:ext cx="8121286" cy="1888670"/>
          </a:xfrm>
          <a:prstGeom prst="rect">
            <a:avLst/>
          </a:prstGeom>
        </p:spPr>
      </p:pic>
      <p:cxnSp>
        <p:nvCxnSpPr>
          <p:cNvPr id="776923876" name="Straight Connector 776923875"/>
          <p:cNvCxnSpPr/>
          <p:nvPr/>
        </p:nvCxnSpPr>
        <p:spPr bwMode="auto">
          <a:xfrm>
            <a:off x="3249000" y="3324223"/>
            <a:ext cx="4456723" cy="0"/>
          </a:xfrm>
          <a:prstGeom prst="line">
            <a:avLst/>
          </a:prstGeom>
          <a:ln w="19049" cap="flat" cmpd="sng" algn="ctr">
            <a:solidFill>
              <a:srgbClr val="FF0000"/>
            </a:solidFill>
            <a:prstDash val="sysDash"/>
            <a:miter lim="800000"/>
          </a:ln>
        </p:spPr>
        <p:style>
          <a:lnRef idx="1">
            <a:schemeClr val="accent1">
              <a:shade val="50000"/>
            </a:schemeClr>
          </a:lnRef>
          <a:fillRef idx="0">
            <a:schemeClr val="accent1"/>
          </a:fillRef>
          <a:effectRef idx="0">
            <a:schemeClr val="accent1"/>
          </a:effectRef>
          <a:fontRef idx="minor">
            <a:schemeClr val="tx1"/>
          </a:fontRef>
        </p:style>
      </p:cxnSp>
      <p:sp>
        <p:nvSpPr>
          <p:cNvPr id="12650485" name="Slide Number Placeholder 5"/>
          <p:cNvSpPr>
            <a:spLocks noGrp="1"/>
          </p:cNvSpPr>
          <p:nvPr>
            <p:ph type="sldNum" sz="quarter" idx="12"/>
          </p:nvPr>
        </p:nvSpPr>
        <p:spPr bwMode="auto"/>
        <p:txBody>
          <a:bodyPr/>
          <a:lstStyle/>
          <a:p>
            <a:pPr>
              <a:defRPr/>
            </a:pPr>
            <a:fld id="{9943EE5E-B9FA-138D-57A9-921F457575B3}"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5107943" name="Title 1"/>
          <p:cNvSpPr>
            <a:spLocks noGrp="1"/>
          </p:cNvSpPr>
          <p:nvPr>
            <p:ph type="title"/>
          </p:nvPr>
        </p:nvSpPr>
        <p:spPr bwMode="auto"/>
        <p:txBody>
          <a:bodyPr/>
          <a:lstStyle/>
          <a:p>
            <a:pPr>
              <a:defRPr/>
            </a:pPr>
            <a:r>
              <a:rPr sz="2200" b="1" i="0" u="none">
                <a:solidFill>
                  <a:srgbClr val="FF0000"/>
                </a:solidFill>
                <a:latin typeface="Times New Roman"/>
                <a:ea typeface="Times New Roman"/>
                <a:cs typeface="Times New Roman"/>
              </a:rPr>
              <a:t>Self-Supervised Learning (No Manual Labels)</a:t>
            </a:r>
            <a:endParaRPr sz="10000" b="1">
              <a:solidFill>
                <a:srgbClr val="FF0000"/>
              </a:solidFill>
            </a:endParaRPr>
          </a:p>
        </p:txBody>
      </p:sp>
      <p:pic>
        <p:nvPicPr>
          <p:cNvPr id="2009857353" name="Picture 2009857352"/>
          <p:cNvPicPr>
            <a:picLocks noChangeAspect="1"/>
          </p:cNvPicPr>
          <p:nvPr/>
        </p:nvPicPr>
        <p:blipFill rotWithShape="1">
          <a:blip r:embed="rId3"/>
          <a:stretch/>
        </p:blipFill>
        <p:spPr bwMode="auto">
          <a:xfrm>
            <a:off x="838198" y="2038348"/>
            <a:ext cx="9197187" cy="1771650"/>
          </a:xfrm>
          <a:prstGeom prst="rect">
            <a:avLst/>
          </a:prstGeom>
        </p:spPr>
      </p:pic>
      <p:sp>
        <p:nvSpPr>
          <p:cNvPr id="2128762881" name="Slide Number Placeholder 5"/>
          <p:cNvSpPr>
            <a:spLocks noGrp="1"/>
          </p:cNvSpPr>
          <p:nvPr>
            <p:ph type="sldNum" sz="quarter" idx="12"/>
          </p:nvPr>
        </p:nvSpPr>
        <p:spPr bwMode="auto"/>
        <p:txBody>
          <a:bodyPr/>
          <a:lstStyle/>
          <a:p>
            <a:pPr>
              <a:defRPr/>
            </a:pPr>
            <a:fld id="{1DDB1C75-BA81-FCFD-4007-F2C08A78782E}"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75600208" name="Title 1"/>
          <p:cNvSpPr>
            <a:spLocks noGrp="1"/>
          </p:cNvSpPr>
          <p:nvPr>
            <p:ph type="title"/>
          </p:nvPr>
        </p:nvSpPr>
        <p:spPr bwMode="auto"/>
        <p:txBody>
          <a:bodyPr/>
          <a:lstStyle/>
          <a:p>
            <a:pPr>
              <a:defRPr/>
            </a:pPr>
            <a:r>
              <a:rPr sz="2600" b="0" i="0" u="none">
                <a:solidFill>
                  <a:srgbClr val="FF0000"/>
                </a:solidFill>
                <a:latin typeface="Times New Roman"/>
                <a:ea typeface="Times New Roman"/>
                <a:cs typeface="Times New Roman"/>
              </a:rPr>
              <a:t>Training Loop (Conceptual)</a:t>
            </a:r>
            <a:endParaRPr sz="12000">
              <a:solidFill>
                <a:srgbClr val="FF0000"/>
              </a:solidFill>
            </a:endParaRPr>
          </a:p>
        </p:txBody>
      </p:sp>
      <p:pic>
        <p:nvPicPr>
          <p:cNvPr id="1939534670" name="Picture 1939534669"/>
          <p:cNvPicPr>
            <a:picLocks noChangeAspect="1"/>
          </p:cNvPicPr>
          <p:nvPr/>
        </p:nvPicPr>
        <p:blipFill rotWithShape="1">
          <a:blip r:embed="rId3"/>
          <a:stretch/>
        </p:blipFill>
        <p:spPr bwMode="auto">
          <a:xfrm>
            <a:off x="897415" y="1690686"/>
            <a:ext cx="8079832" cy="2478046"/>
          </a:xfrm>
          <a:prstGeom prst="rect">
            <a:avLst/>
          </a:prstGeom>
        </p:spPr>
      </p:pic>
      <p:sp>
        <p:nvSpPr>
          <p:cNvPr id="1685259461" name="Slide Number Placeholder 5"/>
          <p:cNvSpPr>
            <a:spLocks noGrp="1"/>
          </p:cNvSpPr>
          <p:nvPr>
            <p:ph type="sldNum" sz="quarter" idx="12"/>
          </p:nvPr>
        </p:nvSpPr>
        <p:spPr bwMode="auto"/>
        <p:txBody>
          <a:bodyPr/>
          <a:lstStyle/>
          <a:p>
            <a:pPr>
              <a:defRPr/>
            </a:pPr>
            <a:fld id="{9CBB9CE5-D94F-D8AB-BEF5-757BCD633530}"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27507760" name="Title 1"/>
          <p:cNvSpPr>
            <a:spLocks noGrp="1"/>
          </p:cNvSpPr>
          <p:nvPr>
            <p:ph type="title"/>
          </p:nvPr>
        </p:nvSpPr>
        <p:spPr bwMode="auto"/>
        <p:txBody>
          <a:bodyPr/>
          <a:lstStyle/>
          <a:p>
            <a:pPr>
              <a:defRPr/>
            </a:pPr>
            <a:r>
              <a:rPr sz="2400" b="0" i="0" u="none">
                <a:solidFill>
                  <a:srgbClr val="FF0000"/>
                </a:solidFill>
                <a:latin typeface="Times New Roman"/>
                <a:ea typeface="Times New Roman"/>
                <a:cs typeface="Times New Roman"/>
              </a:rPr>
              <a:t>Why Pretraining Works</a:t>
            </a:r>
            <a:endParaRPr sz="11000">
              <a:solidFill>
                <a:srgbClr val="FF0000"/>
              </a:solidFill>
            </a:endParaRPr>
          </a:p>
        </p:txBody>
      </p:sp>
      <p:pic>
        <p:nvPicPr>
          <p:cNvPr id="694454334" name="Picture 694454333"/>
          <p:cNvPicPr>
            <a:picLocks noChangeAspect="1"/>
          </p:cNvPicPr>
          <p:nvPr/>
        </p:nvPicPr>
        <p:blipFill rotWithShape="1">
          <a:blip r:embed="rId3"/>
          <a:stretch/>
        </p:blipFill>
        <p:spPr bwMode="auto">
          <a:xfrm>
            <a:off x="1284658" y="1905864"/>
            <a:ext cx="9297120" cy="2027836"/>
          </a:xfrm>
          <a:prstGeom prst="rect">
            <a:avLst/>
          </a:prstGeom>
        </p:spPr>
      </p:pic>
      <p:sp>
        <p:nvSpPr>
          <p:cNvPr id="1332678695" name="Slide Number Placeholder 5"/>
          <p:cNvSpPr>
            <a:spLocks noGrp="1"/>
          </p:cNvSpPr>
          <p:nvPr>
            <p:ph type="sldNum" sz="quarter" idx="12"/>
          </p:nvPr>
        </p:nvSpPr>
        <p:spPr bwMode="auto"/>
        <p:txBody>
          <a:bodyPr/>
          <a:lstStyle/>
          <a:p>
            <a:pPr>
              <a:defRPr/>
            </a:pPr>
            <a:fld id="{AC73FBCE-3637-D31E-4480-6004E08E4653}"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58812597" name="Title 1"/>
          <p:cNvSpPr>
            <a:spLocks noGrp="1"/>
          </p:cNvSpPr>
          <p:nvPr>
            <p:ph type="title"/>
          </p:nvPr>
        </p:nvSpPr>
        <p:spPr bwMode="auto"/>
        <p:txBody>
          <a:bodyPr/>
          <a:lstStyle/>
          <a:p>
            <a:pPr>
              <a:defRPr/>
            </a:pPr>
            <a:r>
              <a:rPr sz="2600" b="1" i="0" u="none">
                <a:solidFill>
                  <a:srgbClr val="FF0000"/>
                </a:solidFill>
                <a:latin typeface="Times New Roman"/>
                <a:ea typeface="Times New Roman"/>
                <a:cs typeface="Times New Roman"/>
              </a:rPr>
              <a:t>What You Get After Pretraining</a:t>
            </a:r>
            <a:endParaRPr sz="2600" b="1">
              <a:solidFill>
                <a:srgbClr val="FF0000"/>
              </a:solidFill>
            </a:endParaRPr>
          </a:p>
        </p:txBody>
      </p:sp>
      <p:pic>
        <p:nvPicPr>
          <p:cNvPr id="433331056" name="Picture 433331055"/>
          <p:cNvPicPr>
            <a:picLocks noChangeAspect="1"/>
          </p:cNvPicPr>
          <p:nvPr/>
        </p:nvPicPr>
        <p:blipFill rotWithShape="1">
          <a:blip r:embed="rId3"/>
          <a:stretch/>
        </p:blipFill>
        <p:spPr bwMode="auto">
          <a:xfrm>
            <a:off x="51583" y="2005073"/>
            <a:ext cx="11496497" cy="2571874"/>
          </a:xfrm>
          <a:prstGeom prst="rect">
            <a:avLst/>
          </a:prstGeom>
        </p:spPr>
      </p:pic>
      <p:sp>
        <p:nvSpPr>
          <p:cNvPr id="1541916651" name="Slide Number Placeholder 5"/>
          <p:cNvSpPr>
            <a:spLocks noGrp="1"/>
          </p:cNvSpPr>
          <p:nvPr>
            <p:ph type="sldNum" sz="quarter" idx="12"/>
          </p:nvPr>
        </p:nvSpPr>
        <p:spPr bwMode="auto"/>
        <p:txBody>
          <a:bodyPr/>
          <a:lstStyle/>
          <a:p>
            <a:pPr>
              <a:defRPr/>
            </a:pPr>
            <a:fld id="{E827C348-E65F-AFF5-D1A8-C9BC2B819688}"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18518895" name="Title 1"/>
          <p:cNvSpPr>
            <a:spLocks noGrp="1"/>
          </p:cNvSpPr>
          <p:nvPr>
            <p:ph type="title"/>
          </p:nvPr>
        </p:nvSpPr>
        <p:spPr bwMode="auto"/>
        <p:txBody>
          <a:bodyPr/>
          <a:lstStyle/>
          <a:p>
            <a:pPr>
              <a:defRPr/>
            </a:pPr>
            <a:r>
              <a:rPr sz="2200" b="1" i="0" u="none">
                <a:solidFill>
                  <a:srgbClr val="00B0F0"/>
                </a:solidFill>
                <a:latin typeface="Times New Roman"/>
                <a:ea typeface="Times New Roman"/>
                <a:cs typeface="Times New Roman"/>
              </a:rPr>
              <a:t>Key Takeaways</a:t>
            </a:r>
            <a:endParaRPr sz="10000" b="1">
              <a:solidFill>
                <a:srgbClr val="00B0F0"/>
              </a:solidFill>
            </a:endParaRPr>
          </a:p>
        </p:txBody>
      </p:sp>
      <p:pic>
        <p:nvPicPr>
          <p:cNvPr id="1104686561" name="Picture 1104686560"/>
          <p:cNvPicPr>
            <a:picLocks noChangeAspect="1"/>
          </p:cNvPicPr>
          <p:nvPr/>
        </p:nvPicPr>
        <p:blipFill rotWithShape="1">
          <a:blip r:embed="rId3"/>
          <a:stretch/>
        </p:blipFill>
        <p:spPr bwMode="auto">
          <a:xfrm>
            <a:off x="1518455" y="1690687"/>
            <a:ext cx="10445436" cy="2082202"/>
          </a:xfrm>
          <a:prstGeom prst="rect">
            <a:avLst/>
          </a:prstGeom>
        </p:spPr>
      </p:pic>
      <p:sp>
        <p:nvSpPr>
          <p:cNvPr id="1684208848" name="Slide Number Placeholder 5"/>
          <p:cNvSpPr>
            <a:spLocks noGrp="1"/>
          </p:cNvSpPr>
          <p:nvPr>
            <p:ph type="sldNum" sz="quarter" idx="12"/>
          </p:nvPr>
        </p:nvSpPr>
        <p:spPr bwMode="auto"/>
        <p:txBody>
          <a:bodyPr/>
          <a:lstStyle/>
          <a:p>
            <a:pPr>
              <a:defRPr/>
            </a:pPr>
            <a:fld id="{9509027C-41DD-CAD6-AF29-66BD0FE26D60}"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62995483" name="Title 1"/>
          <p:cNvSpPr>
            <a:spLocks noGrp="1"/>
          </p:cNvSpPr>
          <p:nvPr>
            <p:ph type="title"/>
          </p:nvPr>
        </p:nvSpPr>
        <p:spPr bwMode="auto">
          <a:xfrm>
            <a:off x="1381124" y="2527299"/>
            <a:ext cx="10515600" cy="1325562"/>
          </a:xfrm>
        </p:spPr>
        <p:txBody>
          <a:bodyPr/>
          <a:lstStyle/>
          <a:p>
            <a:pPr>
              <a:defRPr/>
            </a:pPr>
            <a:r>
              <a:rPr>
                <a:solidFill>
                  <a:srgbClr val="FF0000"/>
                </a:solidFill>
              </a:rPr>
              <a:t>Self Attention</a:t>
            </a:r>
          </a:p>
        </p:txBody>
      </p:sp>
      <p:sp>
        <p:nvSpPr>
          <p:cNvPr id="522510213" name="Slide Number Placeholder 5"/>
          <p:cNvSpPr>
            <a:spLocks noGrp="1"/>
          </p:cNvSpPr>
          <p:nvPr>
            <p:ph type="sldNum" sz="quarter" idx="12"/>
          </p:nvPr>
        </p:nvSpPr>
        <p:spPr bwMode="auto"/>
        <p:txBody>
          <a:bodyPr/>
          <a:lstStyle/>
          <a:p>
            <a:pPr>
              <a:defRPr/>
            </a:pPr>
            <a:fld id="{544DC89A-1217-8219-9157-18C3CD8C954D}"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857889301" name="Title 1"/>
          <p:cNvSpPr>
            <a:spLocks noGrp="1"/>
          </p:cNvSpPr>
          <p:nvPr>
            <p:ph type="title"/>
          </p:nvPr>
        </p:nvSpPr>
        <p:spPr bwMode="auto"/>
        <p:txBody>
          <a:bodyPr/>
          <a:lstStyle/>
          <a:p>
            <a:pPr>
              <a:defRPr/>
            </a:pPr>
            <a:r>
              <a:rPr>
                <a:solidFill>
                  <a:srgbClr val="FF0000"/>
                </a:solidFill>
              </a:rPr>
              <a:t>What is Self Attention ?</a:t>
            </a:r>
          </a:p>
        </p:txBody>
      </p:sp>
      <p:pic>
        <p:nvPicPr>
          <p:cNvPr id="235616797" name="Picture 235616796"/>
          <p:cNvPicPr>
            <a:picLocks noChangeAspect="1"/>
          </p:cNvPicPr>
          <p:nvPr/>
        </p:nvPicPr>
        <p:blipFill rotWithShape="1">
          <a:blip r:embed="rId3"/>
          <a:stretch/>
        </p:blipFill>
        <p:spPr bwMode="auto">
          <a:xfrm>
            <a:off x="714498" y="1843149"/>
            <a:ext cx="11335546" cy="1731818"/>
          </a:xfrm>
          <a:prstGeom prst="rect">
            <a:avLst/>
          </a:prstGeom>
        </p:spPr>
      </p:pic>
      <p:sp>
        <p:nvSpPr>
          <p:cNvPr id="2070172278" name="Slide Number Placeholder 5"/>
          <p:cNvSpPr>
            <a:spLocks noGrp="1"/>
          </p:cNvSpPr>
          <p:nvPr>
            <p:ph type="sldNum" sz="quarter" idx="12"/>
          </p:nvPr>
        </p:nvSpPr>
        <p:spPr bwMode="auto"/>
        <p:txBody>
          <a:bodyPr/>
          <a:lstStyle/>
          <a:p>
            <a:pPr>
              <a:defRPr/>
            </a:pPr>
            <a:fld id="{FADD836F-C238-A3BE-0094-577BAB6B15CF}"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06272747" name="Title 1"/>
          <p:cNvSpPr>
            <a:spLocks noGrp="1"/>
          </p:cNvSpPr>
          <p:nvPr>
            <p:ph type="title"/>
          </p:nvPr>
        </p:nvSpPr>
        <p:spPr bwMode="auto">
          <a:xfrm>
            <a:off x="838198" y="369093"/>
            <a:ext cx="10515600" cy="547687"/>
          </a:xfrm>
        </p:spPr>
        <p:txBody>
          <a:bodyPr/>
          <a:lstStyle/>
          <a:p>
            <a:pPr>
              <a:defRPr/>
            </a:pPr>
            <a:r>
              <a:rPr lang="en-US" sz="2800" b="0" i="0" u="none" strike="noStrike" cap="none" spc="0">
                <a:solidFill>
                  <a:srgbClr val="00B0F0"/>
                </a:solidFill>
                <a:latin typeface="Arial"/>
                <a:ea typeface="Arial"/>
                <a:cs typeface="Arial"/>
              </a:rPr>
              <a:t>Diffusion Models – Use cases</a:t>
            </a:r>
            <a:endParaRPr sz="2800">
              <a:solidFill>
                <a:srgbClr val="00B0F0"/>
              </a:solidFill>
            </a:endParaRPr>
          </a:p>
        </p:txBody>
      </p:sp>
      <p:pic>
        <p:nvPicPr>
          <p:cNvPr id="62865066" name="Picture 62865065"/>
          <p:cNvPicPr>
            <a:picLocks noChangeAspect="1"/>
          </p:cNvPicPr>
          <p:nvPr/>
        </p:nvPicPr>
        <p:blipFill rotWithShape="1">
          <a:blip r:embed="rId3"/>
          <a:stretch/>
        </p:blipFill>
        <p:spPr bwMode="auto">
          <a:xfrm>
            <a:off x="691907" y="1074078"/>
            <a:ext cx="8045933" cy="5340532"/>
          </a:xfrm>
          <a:prstGeom prst="rect">
            <a:avLst/>
          </a:prstGeom>
        </p:spPr>
      </p:pic>
      <p:sp>
        <p:nvSpPr>
          <p:cNvPr id="1737219490" name="Slide Number Placeholder 5"/>
          <p:cNvSpPr>
            <a:spLocks noGrp="1"/>
          </p:cNvSpPr>
          <p:nvPr>
            <p:ph type="sldNum" sz="quarter" idx="12"/>
          </p:nvPr>
        </p:nvSpPr>
        <p:spPr bwMode="auto"/>
        <p:txBody>
          <a:bodyPr/>
          <a:lstStyle/>
          <a:p>
            <a:pPr>
              <a:defRPr/>
            </a:pPr>
            <a:fld id="{F4CE4DBE-9E98-8F42-B843-D75877090FE3}" type="slidenum">
              <a:rPr lang="en-US"/>
              <a:t>5</a:t>
            </a:fld>
            <a:endParaRPr/>
          </a:p>
        </p:txBody>
      </p:sp>
      <p:sp>
        <p:nvSpPr>
          <p:cNvPr id="1623071733" name=" 1623071732"/>
          <p:cNvSpPr/>
          <p:nvPr/>
        </p:nvSpPr>
        <p:spPr bwMode="auto">
          <a:xfrm>
            <a:off x="8613646" y="4813458"/>
            <a:ext cx="3474215" cy="3661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800" b="0" i="0" u="none">
                <a:solidFill>
                  <a:srgbClr val="00B0F0"/>
                </a:solidFill>
                <a:latin typeface="Arial"/>
                <a:ea typeface="Arial"/>
                <a:cs typeface="Arial"/>
              </a:rPr>
              <a:t>files_diffusion_models.zip</a:t>
            </a:r>
            <a:endParaRPr sz="2800">
              <a:solidFill>
                <a:srgbClr val="00B0F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36527962" name="Title 1"/>
          <p:cNvSpPr>
            <a:spLocks noGrp="1"/>
          </p:cNvSpPr>
          <p:nvPr>
            <p:ph type="title"/>
          </p:nvPr>
        </p:nvSpPr>
        <p:spPr bwMode="auto"/>
        <p:txBody>
          <a:bodyPr/>
          <a:lstStyle/>
          <a:p>
            <a:pPr>
              <a:defRPr/>
            </a:pPr>
            <a:r>
              <a:rPr lang="en-US" sz="4400" b="0" i="0" u="none" strike="noStrike" cap="none" spc="0">
                <a:solidFill>
                  <a:srgbClr val="FF0000"/>
                </a:solidFill>
                <a:latin typeface="+mj-lt"/>
                <a:ea typeface="+mj-ea"/>
                <a:cs typeface="+mj-cs"/>
              </a:rPr>
              <a:t>What is Self Attention ? </a:t>
            </a:r>
            <a:endParaRPr sz="4400">
              <a:solidFill>
                <a:srgbClr val="FF0000"/>
              </a:solidFill>
            </a:endParaRPr>
          </a:p>
        </p:txBody>
      </p:sp>
      <p:sp>
        <p:nvSpPr>
          <p:cNvPr id="1016411449" name="Content Placeholder 2"/>
          <p:cNvSpPr>
            <a:spLocks noGrp="1"/>
          </p:cNvSpPr>
          <p:nvPr>
            <p:ph idx="1"/>
          </p:nvPr>
        </p:nvSpPr>
        <p:spPr bwMode="auto"/>
        <p:txBody>
          <a:bodyPr/>
          <a:lstStyle/>
          <a:p>
            <a:pPr marL="0" indent="0">
              <a:buFont typeface="Arial"/>
              <a:buNone/>
              <a:defRPr/>
            </a:pPr>
            <a:r>
              <a:rPr sz="2600" b="1" i="1" u="sng">
                <a:solidFill>
                  <a:srgbClr val="7030A0"/>
                </a:solidFill>
                <a:latin typeface="Times New Roman"/>
                <a:ea typeface="Times New Roman"/>
                <a:cs typeface="Times New Roman"/>
              </a:rPr>
              <a:t>From Text to Vectors</a:t>
            </a:r>
            <a:endParaRPr sz="11000" b="1" i="1" u="sng">
              <a:solidFill>
                <a:srgbClr val="7030A0"/>
              </a:solidFill>
            </a:endParaRPr>
          </a:p>
          <a:p>
            <a:pPr marL="0" indent="0">
              <a:buFont typeface="Arial"/>
              <a:buNone/>
              <a:defRPr/>
            </a:pPr>
            <a:endParaRPr sz="4800" b="1"/>
          </a:p>
        </p:txBody>
      </p:sp>
      <p:pic>
        <p:nvPicPr>
          <p:cNvPr id="17598031" name="Picture 17598030"/>
          <p:cNvPicPr>
            <a:picLocks noChangeAspect="1"/>
          </p:cNvPicPr>
          <p:nvPr/>
        </p:nvPicPr>
        <p:blipFill rotWithShape="1">
          <a:blip r:embed="rId3"/>
          <a:stretch/>
        </p:blipFill>
        <p:spPr bwMode="auto">
          <a:xfrm>
            <a:off x="223928" y="2681400"/>
            <a:ext cx="11825844" cy="1737064"/>
          </a:xfrm>
          <a:prstGeom prst="rect">
            <a:avLst/>
          </a:prstGeom>
        </p:spPr>
      </p:pic>
      <p:sp>
        <p:nvSpPr>
          <p:cNvPr id="1795146816" name="Slide Number Placeholder 5"/>
          <p:cNvSpPr>
            <a:spLocks noGrp="1"/>
          </p:cNvSpPr>
          <p:nvPr>
            <p:ph type="sldNum" sz="quarter" idx="12"/>
          </p:nvPr>
        </p:nvSpPr>
        <p:spPr bwMode="auto"/>
        <p:txBody>
          <a:bodyPr/>
          <a:lstStyle/>
          <a:p>
            <a:pPr>
              <a:defRPr/>
            </a:pPr>
            <a:fld id="{C0C5E676-775F-4DA4-1FCB-E19EB207DED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68311118"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What is Self Attention ? </a:t>
            </a:r>
            <a:endParaRPr sz="4400">
              <a:solidFill>
                <a:srgbClr val="FF0000"/>
              </a:solidFill>
            </a:endParaRPr>
          </a:p>
        </p:txBody>
      </p:sp>
      <p:sp>
        <p:nvSpPr>
          <p:cNvPr id="1455885371"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Times New Roman"/>
                <a:ea typeface="Times New Roman"/>
                <a:cs typeface="Times New Roman"/>
              </a:rPr>
              <a:t>Core Idea (Intuition)</a:t>
            </a:r>
            <a:endParaRPr sz="9000" b="1"/>
          </a:p>
          <a:p>
            <a:pPr marL="0" indent="0">
              <a:buFont typeface="Arial"/>
              <a:buNone/>
              <a:defRPr/>
            </a:pPr>
            <a:endParaRPr sz="7200" b="1"/>
          </a:p>
        </p:txBody>
      </p:sp>
      <p:pic>
        <p:nvPicPr>
          <p:cNvPr id="1499458804" name="Picture 1499458803"/>
          <p:cNvPicPr>
            <a:picLocks noChangeAspect="1"/>
          </p:cNvPicPr>
          <p:nvPr/>
        </p:nvPicPr>
        <p:blipFill rotWithShape="1">
          <a:blip r:embed="rId3"/>
          <a:stretch/>
        </p:blipFill>
        <p:spPr bwMode="auto">
          <a:xfrm>
            <a:off x="297070" y="3081644"/>
            <a:ext cx="11597858" cy="1396341"/>
          </a:xfrm>
          <a:prstGeom prst="rect">
            <a:avLst/>
          </a:prstGeom>
        </p:spPr>
      </p:pic>
      <p:sp>
        <p:nvSpPr>
          <p:cNvPr id="887734598" name="Slide Number Placeholder 5"/>
          <p:cNvSpPr>
            <a:spLocks noGrp="1"/>
          </p:cNvSpPr>
          <p:nvPr>
            <p:ph type="sldNum" sz="quarter" idx="12"/>
          </p:nvPr>
        </p:nvSpPr>
        <p:spPr bwMode="auto"/>
        <p:txBody>
          <a:bodyPr/>
          <a:lstStyle/>
          <a:p>
            <a:pPr>
              <a:defRPr/>
            </a:pPr>
            <a:fld id="{837C17FE-7E03-EEFD-95B0-A06DA5EF5F5D}"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4914008"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What is Self Attention ? </a:t>
            </a:r>
            <a:endParaRPr sz="4400">
              <a:solidFill>
                <a:srgbClr val="FF0000"/>
              </a:solidFill>
            </a:endParaRPr>
          </a:p>
        </p:txBody>
      </p:sp>
      <p:sp>
        <p:nvSpPr>
          <p:cNvPr id="49326415" name="Content Placeholder 2"/>
          <p:cNvSpPr>
            <a:spLocks noGrp="1"/>
          </p:cNvSpPr>
          <p:nvPr>
            <p:ph idx="1"/>
          </p:nvPr>
        </p:nvSpPr>
        <p:spPr bwMode="auto"/>
        <p:txBody>
          <a:bodyPr/>
          <a:lstStyle/>
          <a:p>
            <a:pPr marL="0" indent="0">
              <a:buFont typeface="Arial"/>
              <a:buNone/>
              <a:defRPr/>
            </a:pPr>
            <a:r>
              <a:rPr sz="2200" b="0" i="0" u="none">
                <a:solidFill>
                  <a:srgbClr val="000000"/>
                </a:solidFill>
                <a:latin typeface="Times New Roman"/>
                <a:ea typeface="Times New Roman"/>
                <a:cs typeface="Times New Roman"/>
              </a:rPr>
              <a:t>Q, K, V (Plain English)</a:t>
            </a:r>
          </a:p>
          <a:p>
            <a:pPr marL="0" indent="0">
              <a:buFont typeface="Arial"/>
              <a:buNone/>
              <a:defRPr/>
            </a:pPr>
            <a:endParaRPr sz="7200"/>
          </a:p>
        </p:txBody>
      </p:sp>
      <p:pic>
        <p:nvPicPr>
          <p:cNvPr id="1114948995" name="Picture 1114948994"/>
          <p:cNvPicPr>
            <a:picLocks noChangeAspect="1"/>
          </p:cNvPicPr>
          <p:nvPr/>
        </p:nvPicPr>
        <p:blipFill rotWithShape="1">
          <a:blip r:embed="rId3"/>
          <a:stretch/>
        </p:blipFill>
        <p:spPr bwMode="auto">
          <a:xfrm>
            <a:off x="454723" y="2419348"/>
            <a:ext cx="11570308" cy="1761754"/>
          </a:xfrm>
          <a:prstGeom prst="rect">
            <a:avLst/>
          </a:prstGeom>
        </p:spPr>
      </p:pic>
      <p:sp>
        <p:nvSpPr>
          <p:cNvPr id="383979389" name="Slide Number Placeholder 5"/>
          <p:cNvSpPr>
            <a:spLocks noGrp="1"/>
          </p:cNvSpPr>
          <p:nvPr>
            <p:ph type="sldNum" sz="quarter" idx="12"/>
          </p:nvPr>
        </p:nvSpPr>
        <p:spPr bwMode="auto"/>
        <p:txBody>
          <a:bodyPr/>
          <a:lstStyle/>
          <a:p>
            <a:pPr>
              <a:defRPr/>
            </a:pPr>
            <a:fld id="{8E3D4976-0D6B-9274-C8EF-9FDFBEFA14D3}"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69547849"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What is Self Attention ? </a:t>
            </a:r>
            <a:endParaRPr sz="4400">
              <a:solidFill>
                <a:srgbClr val="FF0000"/>
              </a:solidFill>
            </a:endParaRPr>
          </a:p>
        </p:txBody>
      </p:sp>
      <p:sp>
        <p:nvSpPr>
          <p:cNvPr id="462483422" name="Content Placeholder 2"/>
          <p:cNvSpPr>
            <a:spLocks noGrp="1"/>
          </p:cNvSpPr>
          <p:nvPr>
            <p:ph idx="1"/>
          </p:nvPr>
        </p:nvSpPr>
        <p:spPr bwMode="auto"/>
        <p:txBody>
          <a:bodyPr/>
          <a:lstStyle/>
          <a:p>
            <a:pPr>
              <a:defRPr/>
            </a:pPr>
            <a:r>
              <a:rPr sz="2400" b="1" i="0" u="none">
                <a:solidFill>
                  <a:srgbClr val="000000"/>
                </a:solidFill>
                <a:latin typeface="Times New Roman"/>
                <a:ea typeface="Times New Roman"/>
                <a:cs typeface="Times New Roman"/>
              </a:rPr>
              <a:t>Why It Works</a:t>
            </a:r>
            <a:endParaRPr/>
          </a:p>
          <a:p>
            <a:pPr marL="0" indent="0">
              <a:buFont typeface="Arial"/>
              <a:buNone/>
              <a:defRPr/>
            </a:pPr>
            <a:endParaRPr/>
          </a:p>
        </p:txBody>
      </p:sp>
      <p:pic>
        <p:nvPicPr>
          <p:cNvPr id="713617279" name="Picture 713617278"/>
          <p:cNvPicPr>
            <a:picLocks noChangeAspect="1"/>
          </p:cNvPicPr>
          <p:nvPr/>
        </p:nvPicPr>
        <p:blipFill rotWithShape="1">
          <a:blip r:embed="rId3"/>
          <a:stretch/>
        </p:blipFill>
        <p:spPr bwMode="auto">
          <a:xfrm>
            <a:off x="942973" y="2562225"/>
            <a:ext cx="9992032" cy="1680728"/>
          </a:xfrm>
          <a:prstGeom prst="rect">
            <a:avLst/>
          </a:prstGeom>
        </p:spPr>
      </p:pic>
      <p:sp>
        <p:nvSpPr>
          <p:cNvPr id="1892453145" name="Slide Number Placeholder 5"/>
          <p:cNvSpPr>
            <a:spLocks noGrp="1"/>
          </p:cNvSpPr>
          <p:nvPr>
            <p:ph type="sldNum" sz="quarter" idx="12"/>
          </p:nvPr>
        </p:nvSpPr>
        <p:spPr bwMode="auto"/>
        <p:txBody>
          <a:bodyPr/>
          <a:lstStyle/>
          <a:p>
            <a:pPr>
              <a:defRPr/>
            </a:pPr>
            <a:fld id="{156E3EAE-F817-8AF4-430F-B6DAF922FF3C}"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71332665"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What is Self Attention ? </a:t>
            </a:r>
            <a:endParaRPr sz="4400">
              <a:solidFill>
                <a:srgbClr val="FF0000"/>
              </a:solidFill>
            </a:endParaRPr>
          </a:p>
        </p:txBody>
      </p:sp>
      <p:sp>
        <p:nvSpPr>
          <p:cNvPr id="324369194" name="Content Placeholder 2"/>
          <p:cNvSpPr>
            <a:spLocks noGrp="1"/>
          </p:cNvSpPr>
          <p:nvPr>
            <p:ph idx="1"/>
          </p:nvPr>
        </p:nvSpPr>
        <p:spPr bwMode="auto"/>
        <p:txBody>
          <a:bodyPr/>
          <a:lstStyle/>
          <a:p>
            <a:pPr>
              <a:defRPr/>
            </a:pPr>
            <a:r>
              <a:rPr sz="2000" b="0" i="0" u="none">
                <a:solidFill>
                  <a:srgbClr val="000000"/>
                </a:solidFill>
                <a:latin typeface="Times New Roman"/>
                <a:ea typeface="Times New Roman"/>
                <a:cs typeface="Times New Roman"/>
              </a:rPr>
              <a:t>Multi-Head Attention (Simple)</a:t>
            </a:r>
            <a:endParaRPr sz="8000"/>
          </a:p>
          <a:p>
            <a:pPr marL="0" indent="0">
              <a:buFont typeface="Arial"/>
              <a:buNone/>
              <a:defRPr/>
            </a:pPr>
            <a:endParaRPr sz="7200"/>
          </a:p>
        </p:txBody>
      </p:sp>
      <p:pic>
        <p:nvPicPr>
          <p:cNvPr id="2142930231" name="Picture 2142930230"/>
          <p:cNvPicPr>
            <a:picLocks noChangeAspect="1"/>
          </p:cNvPicPr>
          <p:nvPr/>
        </p:nvPicPr>
        <p:blipFill rotWithShape="1">
          <a:blip r:embed="rId3"/>
          <a:stretch/>
        </p:blipFill>
        <p:spPr bwMode="auto">
          <a:xfrm>
            <a:off x="933448" y="2652402"/>
            <a:ext cx="9566163" cy="972045"/>
          </a:xfrm>
          <a:prstGeom prst="rect">
            <a:avLst/>
          </a:prstGeom>
        </p:spPr>
      </p:pic>
      <p:sp>
        <p:nvSpPr>
          <p:cNvPr id="592795421" name="Slide Number Placeholder 5"/>
          <p:cNvSpPr>
            <a:spLocks noGrp="1"/>
          </p:cNvSpPr>
          <p:nvPr>
            <p:ph type="sldNum" sz="quarter" idx="12"/>
          </p:nvPr>
        </p:nvSpPr>
        <p:spPr bwMode="auto"/>
        <p:txBody>
          <a:bodyPr/>
          <a:lstStyle/>
          <a:p>
            <a:pPr>
              <a:defRPr/>
            </a:pPr>
            <a:fld id="{7DAECDC9-1098-0222-F271-BD065CB2171E}"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12458046"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What is Self Attention ? </a:t>
            </a:r>
            <a:endParaRPr sz="4400">
              <a:solidFill>
                <a:srgbClr val="FF0000"/>
              </a:solidFill>
            </a:endParaRPr>
          </a:p>
        </p:txBody>
      </p:sp>
      <p:sp>
        <p:nvSpPr>
          <p:cNvPr id="174205480" name="Content Placeholder 2"/>
          <p:cNvSpPr>
            <a:spLocks noGrp="1"/>
          </p:cNvSpPr>
          <p:nvPr>
            <p:ph idx="1"/>
          </p:nvPr>
        </p:nvSpPr>
        <p:spPr bwMode="auto"/>
        <p:txBody>
          <a:bodyPr/>
          <a:lstStyle/>
          <a:p>
            <a:pPr marL="0" indent="0">
              <a:buFont typeface="Arial"/>
              <a:buNone/>
              <a:defRPr/>
            </a:pPr>
            <a:r>
              <a:rPr sz="1800" b="1" i="0" u="none">
                <a:solidFill>
                  <a:srgbClr val="000000"/>
                </a:solidFill>
                <a:latin typeface="Times New Roman"/>
                <a:ea typeface="Times New Roman"/>
                <a:cs typeface="Times New Roman"/>
              </a:rPr>
              <a:t>Efficiency vs RNNs</a:t>
            </a:r>
            <a:endParaRPr sz="7200" b="1"/>
          </a:p>
          <a:p>
            <a:pPr marL="0" indent="0">
              <a:buFont typeface="Arial"/>
              <a:buNone/>
              <a:defRPr/>
            </a:pPr>
            <a:endParaRPr sz="7200" b="1"/>
          </a:p>
        </p:txBody>
      </p:sp>
      <p:pic>
        <p:nvPicPr>
          <p:cNvPr id="2031126062" name="Picture 2031126061"/>
          <p:cNvPicPr>
            <a:picLocks noChangeAspect="1"/>
          </p:cNvPicPr>
          <p:nvPr/>
        </p:nvPicPr>
        <p:blipFill rotWithShape="1">
          <a:blip r:embed="rId3"/>
          <a:stretch/>
        </p:blipFill>
        <p:spPr bwMode="auto">
          <a:xfrm>
            <a:off x="771525" y="2695201"/>
            <a:ext cx="9269224" cy="842655"/>
          </a:xfrm>
          <a:prstGeom prst="rect">
            <a:avLst/>
          </a:prstGeom>
        </p:spPr>
      </p:pic>
      <p:sp>
        <p:nvSpPr>
          <p:cNvPr id="724694592" name="Slide Number Placeholder 5"/>
          <p:cNvSpPr>
            <a:spLocks noGrp="1"/>
          </p:cNvSpPr>
          <p:nvPr>
            <p:ph type="sldNum" sz="quarter" idx="12"/>
          </p:nvPr>
        </p:nvSpPr>
        <p:spPr bwMode="auto"/>
        <p:txBody>
          <a:bodyPr/>
          <a:lstStyle/>
          <a:p>
            <a:pPr>
              <a:defRPr/>
            </a:pPr>
            <a:fld id="{9CCBA61F-9B6C-1BFC-B3D5-12A28E9A241F}"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31263309"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What is Self Attention ? </a:t>
            </a:r>
            <a:endParaRPr sz="4400">
              <a:solidFill>
                <a:srgbClr val="FF0000"/>
              </a:solidFill>
            </a:endParaRPr>
          </a:p>
        </p:txBody>
      </p:sp>
      <p:sp>
        <p:nvSpPr>
          <p:cNvPr id="1263178332" name="Content Placeholder 2"/>
          <p:cNvSpPr>
            <a:spLocks noGrp="1"/>
          </p:cNvSpPr>
          <p:nvPr>
            <p:ph idx="1"/>
          </p:nvPr>
        </p:nvSpPr>
        <p:spPr bwMode="auto"/>
        <p:txBody>
          <a:bodyPr/>
          <a:lstStyle/>
          <a:p>
            <a:pPr>
              <a:defRPr/>
            </a:pPr>
            <a:r>
              <a:rPr sz="2200" b="1" i="0" u="none">
                <a:solidFill>
                  <a:srgbClr val="000000"/>
                </a:solidFill>
                <a:latin typeface="Times New Roman"/>
                <a:ea typeface="Times New Roman"/>
                <a:cs typeface="Times New Roman"/>
              </a:rPr>
              <a:t>Training (Conceptual)</a:t>
            </a:r>
            <a:endParaRPr sz="9000" b="1"/>
          </a:p>
          <a:p>
            <a:pPr marL="0" indent="0">
              <a:buFont typeface="Arial"/>
              <a:buNone/>
              <a:defRPr/>
            </a:pPr>
            <a:endParaRPr sz="7200" b="1"/>
          </a:p>
        </p:txBody>
      </p:sp>
      <p:pic>
        <p:nvPicPr>
          <p:cNvPr id="473002447" name="Picture 473002446"/>
          <p:cNvPicPr>
            <a:picLocks noChangeAspect="1"/>
          </p:cNvPicPr>
          <p:nvPr/>
        </p:nvPicPr>
        <p:blipFill rotWithShape="1">
          <a:blip r:embed="rId3"/>
          <a:stretch/>
        </p:blipFill>
        <p:spPr bwMode="auto">
          <a:xfrm>
            <a:off x="895348" y="2782598"/>
            <a:ext cx="8608906" cy="1292802"/>
          </a:xfrm>
          <a:prstGeom prst="rect">
            <a:avLst/>
          </a:prstGeom>
        </p:spPr>
      </p:pic>
      <p:sp>
        <p:nvSpPr>
          <p:cNvPr id="1980352743" name="Slide Number Placeholder 5"/>
          <p:cNvSpPr>
            <a:spLocks noGrp="1"/>
          </p:cNvSpPr>
          <p:nvPr>
            <p:ph type="sldNum" sz="quarter" idx="12"/>
          </p:nvPr>
        </p:nvSpPr>
        <p:spPr bwMode="auto"/>
        <p:txBody>
          <a:bodyPr/>
          <a:lstStyle/>
          <a:p>
            <a:pPr>
              <a:defRPr/>
            </a:pPr>
            <a:fld id="{47561A35-7606-FC69-9D24-54AA9184AC0A}"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51447167"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What is Self Attention ? </a:t>
            </a:r>
            <a:endParaRPr sz="4400">
              <a:solidFill>
                <a:srgbClr val="FF0000"/>
              </a:solidFill>
            </a:endParaRPr>
          </a:p>
        </p:txBody>
      </p:sp>
      <p:sp>
        <p:nvSpPr>
          <p:cNvPr id="362480751"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Times New Roman"/>
                <a:ea typeface="Times New Roman"/>
                <a:cs typeface="Times New Roman"/>
              </a:rPr>
              <a:t>Parameters &amp; Model Size</a:t>
            </a:r>
            <a:endParaRPr sz="10000" b="1"/>
          </a:p>
          <a:p>
            <a:pPr marL="0" indent="0">
              <a:buFont typeface="Arial"/>
              <a:buNone/>
              <a:defRPr/>
            </a:pPr>
            <a:endParaRPr sz="7200" b="1"/>
          </a:p>
        </p:txBody>
      </p:sp>
      <p:pic>
        <p:nvPicPr>
          <p:cNvPr id="1875261566" name="Picture 1875261565"/>
          <p:cNvPicPr>
            <a:picLocks noChangeAspect="1"/>
          </p:cNvPicPr>
          <p:nvPr/>
        </p:nvPicPr>
        <p:blipFill rotWithShape="1">
          <a:blip r:embed="rId3"/>
          <a:stretch/>
        </p:blipFill>
        <p:spPr bwMode="auto">
          <a:xfrm>
            <a:off x="417766" y="2774990"/>
            <a:ext cx="11554388" cy="1820070"/>
          </a:xfrm>
          <a:prstGeom prst="rect">
            <a:avLst/>
          </a:prstGeom>
        </p:spPr>
      </p:pic>
      <p:sp>
        <p:nvSpPr>
          <p:cNvPr id="1283680727" name="Slide Number Placeholder 5"/>
          <p:cNvSpPr>
            <a:spLocks noGrp="1"/>
          </p:cNvSpPr>
          <p:nvPr>
            <p:ph type="sldNum" sz="quarter" idx="12"/>
          </p:nvPr>
        </p:nvSpPr>
        <p:spPr bwMode="auto"/>
        <p:txBody>
          <a:bodyPr/>
          <a:lstStyle/>
          <a:p>
            <a:pPr>
              <a:defRPr/>
            </a:pPr>
            <a:fld id="{97B15420-BD30-DB28-63A7-2883F7A256A3}"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88548150" name="Title 1"/>
          <p:cNvSpPr>
            <a:spLocks noGrp="1"/>
          </p:cNvSpPr>
          <p:nvPr>
            <p:ph type="title"/>
          </p:nvPr>
        </p:nvSpPr>
        <p:spPr bwMode="auto"/>
        <p:txBody>
          <a:bodyPr/>
          <a:lstStyle/>
          <a:p>
            <a:pPr>
              <a:defRPr/>
            </a:pPr>
            <a:r>
              <a:rPr lang="en-US" sz="4400" b="0" i="0" u="none" strike="noStrike" cap="none" spc="0">
                <a:solidFill>
                  <a:srgbClr val="FF0000"/>
                </a:solidFill>
                <a:latin typeface="Arial"/>
                <a:ea typeface="Arial"/>
                <a:cs typeface="Arial"/>
              </a:rPr>
              <a:t>What is Self Attention ? </a:t>
            </a:r>
            <a:endParaRPr sz="4400">
              <a:solidFill>
                <a:srgbClr val="FF0000"/>
              </a:solidFill>
            </a:endParaRPr>
          </a:p>
        </p:txBody>
      </p:sp>
      <p:sp>
        <p:nvSpPr>
          <p:cNvPr id="490059161" name="Content Placeholder 2"/>
          <p:cNvSpPr>
            <a:spLocks noGrp="1"/>
          </p:cNvSpPr>
          <p:nvPr>
            <p:ph idx="1"/>
          </p:nvPr>
        </p:nvSpPr>
        <p:spPr bwMode="auto"/>
        <p:txBody>
          <a:bodyPr>
            <a:normAutofit lnSpcReduction="10000"/>
          </a:bodyPr>
          <a:lstStyle/>
          <a:p>
            <a:pPr marL="0" indent="0">
              <a:buFont typeface="Arial"/>
              <a:buNone/>
              <a:defRPr/>
            </a:pPr>
            <a:r>
              <a:rPr sz="2800" b="1" i="0" u="none">
                <a:solidFill>
                  <a:srgbClr val="000000"/>
                </a:solidFill>
                <a:latin typeface="Times New Roman"/>
                <a:ea typeface="Times New Roman"/>
                <a:cs typeface="Times New Roman"/>
              </a:rPr>
              <a:t>What You Get</a:t>
            </a:r>
            <a:endParaRPr sz="12000" b="1"/>
          </a:p>
          <a:p>
            <a:pPr>
              <a:defRPr/>
            </a:pPr>
            <a:r>
              <a:rPr sz="2200" b="0" i="0" u="none">
                <a:solidFill>
                  <a:srgbClr val="000000"/>
                </a:solidFill>
                <a:latin typeface="Times New Roman"/>
                <a:ea typeface="Times New Roman"/>
                <a:cs typeface="Times New Roman"/>
              </a:rPr>
              <a:t>Learned </a:t>
            </a:r>
            <a:r>
              <a:rPr sz="2200" b="1" i="0" u="none">
                <a:solidFill>
                  <a:srgbClr val="000000"/>
                </a:solidFill>
                <a:latin typeface="Times New Roman"/>
                <a:ea typeface="Times New Roman"/>
                <a:cs typeface="Times New Roman"/>
              </a:rPr>
              <a:t>grammar, facts, styles, reasoning structures</a:t>
            </a:r>
            <a:r>
              <a:rPr sz="2200" b="0" i="0" u="none">
                <a:solidFill>
                  <a:srgbClr val="000000"/>
                </a:solidFill>
                <a:latin typeface="Times New Roman"/>
                <a:ea typeface="Times New Roman"/>
                <a:cs typeface="Times New Roman"/>
              </a:rPr>
              <a:t>.</a:t>
            </a:r>
            <a:endParaRPr sz="9000"/>
          </a:p>
          <a:p>
            <a:pPr>
              <a:defRPr/>
            </a:pPr>
            <a:r>
              <a:rPr sz="2200" b="0" i="0" u="none">
                <a:solidFill>
                  <a:srgbClr val="000000"/>
                </a:solidFill>
                <a:latin typeface="Times New Roman"/>
                <a:ea typeface="Times New Roman"/>
                <a:cs typeface="Times New Roman"/>
              </a:rPr>
              <a:t>Ability to </a:t>
            </a:r>
            <a:r>
              <a:rPr sz="2200" b="1" i="0" u="none">
                <a:solidFill>
                  <a:srgbClr val="000000"/>
                </a:solidFill>
                <a:latin typeface="Times New Roman"/>
                <a:ea typeface="Times New Roman"/>
                <a:cs typeface="Times New Roman"/>
              </a:rPr>
              <a:t>use context</a:t>
            </a:r>
            <a:r>
              <a:rPr sz="2200" b="0" i="0" u="none">
                <a:solidFill>
                  <a:srgbClr val="000000"/>
                </a:solidFill>
                <a:latin typeface="Times New Roman"/>
                <a:ea typeface="Times New Roman"/>
                <a:cs typeface="Times New Roman"/>
              </a:rPr>
              <a:t> (near and far) to generate </a:t>
            </a:r>
            <a:r>
              <a:rPr sz="2200" b="1" i="0" u="none">
                <a:solidFill>
                  <a:srgbClr val="000000"/>
                </a:solidFill>
                <a:latin typeface="Times New Roman"/>
                <a:ea typeface="Times New Roman"/>
                <a:cs typeface="Times New Roman"/>
              </a:rPr>
              <a:t>better outputs</a:t>
            </a:r>
            <a:r>
              <a:rPr sz="2200" b="0" i="0" u="none">
                <a:solidFill>
                  <a:srgbClr val="000000"/>
                </a:solidFill>
                <a:latin typeface="Times New Roman"/>
                <a:ea typeface="Times New Roman"/>
                <a:cs typeface="Times New Roman"/>
              </a:rPr>
              <a:t>.</a:t>
            </a:r>
            <a:endParaRPr sz="2000" b="0" i="0" u="none">
              <a:solidFill>
                <a:srgbClr val="000000"/>
              </a:solidFill>
              <a:latin typeface="Times New Roman"/>
              <a:ea typeface="Times New Roman"/>
              <a:cs typeface="Times New Roman"/>
            </a:endParaRPr>
          </a:p>
          <a:p>
            <a:pPr marL="0" indent="0">
              <a:buFont typeface="Arial"/>
              <a:buNone/>
              <a:defRPr/>
            </a:pPr>
            <a:endParaRPr sz="2000" b="0" i="0" u="none">
              <a:solidFill>
                <a:srgbClr val="000000"/>
              </a:solidFill>
              <a:latin typeface="Times New Roman"/>
              <a:ea typeface="Times New Roman"/>
              <a:cs typeface="Times New Roman"/>
            </a:endParaRPr>
          </a:p>
          <a:p>
            <a:pPr marL="0" indent="0">
              <a:buFont typeface="Arial"/>
              <a:buNone/>
              <a:defRPr/>
            </a:pPr>
            <a:endParaRPr sz="2000" b="0" i="0" u="none">
              <a:solidFill>
                <a:srgbClr val="000000"/>
              </a:solidFill>
              <a:latin typeface="Times New Roman"/>
              <a:ea typeface="Times New Roman"/>
              <a:cs typeface="Times New Roman"/>
            </a:endParaRPr>
          </a:p>
          <a:p>
            <a:pPr marL="0" indent="0">
              <a:buFont typeface="Arial"/>
              <a:buNone/>
              <a:defRPr/>
            </a:pPr>
            <a:r>
              <a:rPr sz="3600" b="1" i="0" u="none">
                <a:solidFill>
                  <a:srgbClr val="000000"/>
                </a:solidFill>
                <a:latin typeface="Times New Roman"/>
                <a:ea typeface="Times New Roman"/>
                <a:cs typeface="Times New Roman"/>
              </a:rPr>
              <a:t> Quick Example</a:t>
            </a:r>
            <a:endParaRPr sz="1800" b="0" i="0" u="none">
              <a:solidFill>
                <a:srgbClr val="000000"/>
              </a:solidFill>
              <a:latin typeface="Times New Roman"/>
              <a:ea typeface="Times New Roman"/>
              <a:cs typeface="Times New Roman"/>
            </a:endParaRPr>
          </a:p>
          <a:p>
            <a:pPr>
              <a:defRPr/>
            </a:pPr>
            <a:r>
              <a:rPr sz="2200" b="0" i="0" u="none">
                <a:solidFill>
                  <a:srgbClr val="000000"/>
                </a:solidFill>
                <a:highlight>
                  <a:srgbClr val="FFFF00"/>
                </a:highlight>
                <a:latin typeface="Times New Roman"/>
                <a:ea typeface="Times New Roman"/>
                <a:cs typeface="Times New Roman"/>
              </a:rPr>
              <a:t>Sentence: “The trophy didn’t fit in the suitcase because </a:t>
            </a:r>
            <a:r>
              <a:rPr sz="2200" b="1" i="0" u="none">
                <a:solidFill>
                  <a:srgbClr val="000000"/>
                </a:solidFill>
                <a:highlight>
                  <a:srgbClr val="FFFF00"/>
                </a:highlight>
                <a:latin typeface="Times New Roman"/>
                <a:ea typeface="Times New Roman"/>
                <a:cs typeface="Times New Roman"/>
              </a:rPr>
              <a:t>it</a:t>
            </a:r>
            <a:r>
              <a:rPr sz="2200" b="0" i="0" u="none">
                <a:solidFill>
                  <a:srgbClr val="000000"/>
                </a:solidFill>
                <a:highlight>
                  <a:srgbClr val="FFFF00"/>
                </a:highlight>
                <a:latin typeface="Times New Roman"/>
                <a:ea typeface="Times New Roman"/>
                <a:cs typeface="Times New Roman"/>
              </a:rPr>
              <a:t> was too </a:t>
            </a:r>
            <a:r>
              <a:rPr sz="2200" b="1" i="0" u="none">
                <a:solidFill>
                  <a:srgbClr val="000000"/>
                </a:solidFill>
                <a:highlight>
                  <a:srgbClr val="FFFF00"/>
                </a:highlight>
                <a:latin typeface="Times New Roman"/>
                <a:ea typeface="Times New Roman"/>
                <a:cs typeface="Times New Roman"/>
              </a:rPr>
              <a:t>small</a:t>
            </a:r>
            <a:r>
              <a:rPr sz="2200" b="0" i="0" u="none">
                <a:solidFill>
                  <a:srgbClr val="000000"/>
                </a:solidFill>
                <a:highlight>
                  <a:srgbClr val="FFFF00"/>
                </a:highlight>
                <a:latin typeface="Times New Roman"/>
                <a:ea typeface="Times New Roman"/>
                <a:cs typeface="Times New Roman"/>
              </a:rPr>
              <a:t>.”</a:t>
            </a:r>
            <a:r>
              <a:rPr sz="9000">
                <a:highlight>
                  <a:srgbClr val="FFFF00"/>
                </a:highlight>
              </a:rPr>
              <a:t> </a:t>
            </a:r>
          </a:p>
          <a:p>
            <a:pPr>
              <a:defRPr/>
            </a:pPr>
            <a:r>
              <a:rPr sz="2200" b="0" i="0" u="none">
                <a:solidFill>
                  <a:srgbClr val="000000"/>
                </a:solidFill>
                <a:latin typeface="Times New Roman"/>
                <a:ea typeface="Times New Roman"/>
                <a:cs typeface="Times New Roman"/>
              </a:rPr>
              <a:t>Self-attention can link </a:t>
            </a:r>
            <a:r>
              <a:rPr sz="2200" b="1" i="0" u="none">
                <a:solidFill>
                  <a:srgbClr val="000000"/>
                </a:solidFill>
                <a:latin typeface="Times New Roman"/>
                <a:ea typeface="Times New Roman"/>
                <a:cs typeface="Times New Roman"/>
              </a:rPr>
              <a:t>“it”</a:t>
            </a:r>
            <a:r>
              <a:rPr sz="2200" b="0" i="0" u="none">
                <a:solidFill>
                  <a:srgbClr val="000000"/>
                </a:solidFill>
                <a:latin typeface="Times New Roman"/>
                <a:ea typeface="Times New Roman"/>
                <a:cs typeface="Times New Roman"/>
              </a:rPr>
              <a:t> to </a:t>
            </a:r>
            <a:r>
              <a:rPr sz="2200" b="1" i="0" u="none">
                <a:solidFill>
                  <a:srgbClr val="000000"/>
                </a:solidFill>
                <a:latin typeface="Times New Roman"/>
                <a:ea typeface="Times New Roman"/>
                <a:cs typeface="Times New Roman"/>
              </a:rPr>
              <a:t>“suitcase”</a:t>
            </a:r>
            <a:r>
              <a:rPr sz="2200" b="0" i="0" u="none">
                <a:solidFill>
                  <a:srgbClr val="000000"/>
                </a:solidFill>
                <a:latin typeface="Times New Roman"/>
                <a:ea typeface="Times New Roman"/>
                <a:cs typeface="Times New Roman"/>
              </a:rPr>
              <a:t> (not “trophy”) based on context.</a:t>
            </a:r>
            <a:endParaRPr sz="8000"/>
          </a:p>
        </p:txBody>
      </p:sp>
      <p:sp>
        <p:nvSpPr>
          <p:cNvPr id="1578813990" name="Slide Number Placeholder 5"/>
          <p:cNvSpPr>
            <a:spLocks noGrp="1"/>
          </p:cNvSpPr>
          <p:nvPr>
            <p:ph type="sldNum" sz="quarter" idx="12"/>
          </p:nvPr>
        </p:nvSpPr>
        <p:spPr bwMode="auto"/>
        <p:txBody>
          <a:bodyPr/>
          <a:lstStyle/>
          <a:p>
            <a:pPr>
              <a:defRPr/>
            </a:pPr>
            <a:fld id="{8EB9D417-8C88-3B3E-51AE-45700DDB501B}"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60716298" name="Title 1"/>
          <p:cNvSpPr>
            <a:spLocks noGrp="1"/>
          </p:cNvSpPr>
          <p:nvPr>
            <p:ph type="title"/>
          </p:nvPr>
        </p:nvSpPr>
        <p:spPr bwMode="auto"/>
        <p:txBody>
          <a:bodyPr/>
          <a:lstStyle/>
          <a:p>
            <a:pPr>
              <a:defRPr/>
            </a:pPr>
            <a:r>
              <a:rPr sz="2400" b="1" i="0" u="none">
                <a:solidFill>
                  <a:srgbClr val="00B050"/>
                </a:solidFill>
                <a:latin typeface="Times New Roman"/>
                <a:ea typeface="Times New Roman"/>
                <a:cs typeface="Times New Roman"/>
              </a:rPr>
              <a:t>Fine-tuning large language models</a:t>
            </a:r>
            <a:endParaRPr sz="8000">
              <a:solidFill>
                <a:srgbClr val="00B050"/>
              </a:solidFill>
            </a:endParaRPr>
          </a:p>
        </p:txBody>
      </p:sp>
      <p:sp>
        <p:nvSpPr>
          <p:cNvPr id="1159309886" name="Content Placeholder 2"/>
          <p:cNvSpPr>
            <a:spLocks noGrp="1"/>
          </p:cNvSpPr>
          <p:nvPr>
            <p:ph idx="1"/>
          </p:nvPr>
        </p:nvSpPr>
        <p:spPr bwMode="auto"/>
        <p:txBody>
          <a:bodyPr/>
          <a:lstStyle/>
          <a:p>
            <a:pPr marL="0" indent="0">
              <a:buFont typeface="Arial"/>
              <a:buNone/>
              <a:defRPr/>
            </a:pPr>
            <a:r>
              <a:rPr sz="2400" b="0" i="0" u="none">
                <a:solidFill>
                  <a:srgbClr val="000000"/>
                </a:solidFill>
                <a:latin typeface="Times New Roman"/>
                <a:ea typeface="Times New Roman"/>
                <a:cs typeface="Times New Roman"/>
              </a:rPr>
              <a:t>Fine-Tuning LLMs: The Idea</a:t>
            </a:r>
            <a:endParaRPr sz="10000"/>
          </a:p>
          <a:p>
            <a:pPr marL="0" indent="0">
              <a:buFont typeface="Arial"/>
              <a:buNone/>
              <a:defRPr/>
            </a:pPr>
            <a:endParaRPr sz="7200"/>
          </a:p>
        </p:txBody>
      </p:sp>
      <p:sp>
        <p:nvSpPr>
          <p:cNvPr id="1596922754" name="Slide Number Placeholder 5"/>
          <p:cNvSpPr>
            <a:spLocks noGrp="1"/>
          </p:cNvSpPr>
          <p:nvPr>
            <p:ph type="sldNum" sz="quarter" idx="12"/>
          </p:nvPr>
        </p:nvSpPr>
        <p:spPr bwMode="auto"/>
        <p:txBody>
          <a:bodyPr/>
          <a:lstStyle/>
          <a:p>
            <a:pPr>
              <a:defRPr/>
            </a:pPr>
            <a:fld id="{21B491DF-359C-FF5E-FF4C-647C65E63D1D}" type="slidenum">
              <a:rPr lang="en-US"/>
              <a:t>59</a:t>
            </a:fld>
            <a:endParaRPr/>
          </a:p>
        </p:txBody>
      </p:sp>
      <p:pic>
        <p:nvPicPr>
          <p:cNvPr id="1540522367" name="Picture 1540522366"/>
          <p:cNvPicPr>
            <a:picLocks noChangeAspect="1"/>
          </p:cNvPicPr>
          <p:nvPr/>
        </p:nvPicPr>
        <p:blipFill rotWithShape="1">
          <a:blip r:embed="rId3"/>
          <a:stretch/>
        </p:blipFill>
        <p:spPr bwMode="auto">
          <a:xfrm>
            <a:off x="962023" y="2652402"/>
            <a:ext cx="8506735" cy="1602922"/>
          </a:xfrm>
          <a:prstGeom prst="rect">
            <a:avLst/>
          </a:prstGeom>
        </p:spPr>
      </p:pic>
      <p:sp>
        <p:nvSpPr>
          <p:cNvPr id="51233289" name=" 51233288"/>
          <p:cNvSpPr/>
          <p:nvPr/>
        </p:nvSpPr>
        <p:spPr bwMode="auto">
          <a:xfrm>
            <a:off x="8564169" y="5349239"/>
            <a:ext cx="3075665" cy="51851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400">
                <a:solidFill>
                  <a:schemeClr val="accent1"/>
                </a:solidFill>
                <a:latin typeface="SF Pro Display"/>
                <a:ea typeface="SF Pro Display"/>
                <a:cs typeface="SF Pro Display"/>
              </a:rPr>
              <a:t>LAB - </a:t>
            </a:r>
            <a:r>
              <a:rPr sz="1400" b="0" i="0" u="none">
                <a:solidFill>
                  <a:schemeClr val="accent1"/>
                </a:solidFill>
                <a:latin typeface="SF Pro Display"/>
                <a:ea typeface="SF Pro Display"/>
                <a:cs typeface="SF Pro Display"/>
              </a:rPr>
              <a:t>filesllm_fine_tuning_03.tgz</a:t>
            </a:r>
          </a:p>
          <a:p>
            <a:pPr>
              <a:defRPr/>
            </a:pPr>
            <a:r>
              <a:rPr sz="1400" b="0" i="0" u="none">
                <a:solidFill>
                  <a:schemeClr val="accent1"/>
                </a:solidFill>
                <a:latin typeface="SF Pro Display"/>
                <a:ea typeface="SF Pro Display"/>
                <a:cs typeface="SF Pro Display"/>
              </a:rPr>
              <a:t>          - Colab Model lab( unsloth)</a:t>
            </a:r>
            <a:endParaRPr sz="1400">
              <a:solidFill>
                <a:schemeClr val="accent1"/>
              </a:solidFill>
              <a:latin typeface="SF Pro Display"/>
              <a:cs typeface="SF Pro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65711556" name="Title 1"/>
          <p:cNvSpPr>
            <a:spLocks noGrp="1"/>
          </p:cNvSpPr>
          <p:nvPr>
            <p:ph type="title"/>
          </p:nvPr>
        </p:nvSpPr>
        <p:spPr bwMode="auto">
          <a:xfrm>
            <a:off x="838198" y="365124"/>
            <a:ext cx="10515600" cy="463673"/>
          </a:xfrm>
        </p:spPr>
        <p:txBody>
          <a:bodyPr vertOverflow="overflow" horzOverflow="overflow" vert="horz" wrap="square" lIns="91440" tIns="45720" rIns="91440" bIns="45720" numCol="1" spcCol="0" rtlCol="0" fromWordArt="0" anchor="ctr" anchorCtr="0" forceAA="0" compatLnSpc="0">
            <a:normAutofit fontScale="90000"/>
          </a:bodyPr>
          <a:lstStyle/>
          <a:p>
            <a:pPr>
              <a:defRPr/>
            </a:pPr>
            <a:r>
              <a:rPr sz="3600">
                <a:solidFill>
                  <a:srgbClr val="7030A0"/>
                </a:solidFill>
                <a:highlight>
                  <a:srgbClr val="FFFF00"/>
                </a:highlight>
              </a:rPr>
              <a:t>Generative adversarial  networks(GANs)</a:t>
            </a:r>
          </a:p>
        </p:txBody>
      </p:sp>
      <p:pic>
        <p:nvPicPr>
          <p:cNvPr id="1798533509" name="Picture 1798533508"/>
          <p:cNvPicPr>
            <a:picLocks noChangeAspect="1"/>
          </p:cNvPicPr>
          <p:nvPr/>
        </p:nvPicPr>
        <p:blipFill rotWithShape="1">
          <a:blip r:embed="rId3"/>
          <a:stretch/>
        </p:blipFill>
        <p:spPr bwMode="auto">
          <a:xfrm>
            <a:off x="323848" y="992083"/>
            <a:ext cx="10607222" cy="4698176"/>
          </a:xfrm>
          <a:prstGeom prst="rect">
            <a:avLst/>
          </a:prstGeom>
        </p:spPr>
      </p:pic>
      <p:sp>
        <p:nvSpPr>
          <p:cNvPr id="654866007" name="Slide Number Placeholder 5"/>
          <p:cNvSpPr>
            <a:spLocks noGrp="1"/>
          </p:cNvSpPr>
          <p:nvPr>
            <p:ph type="sldNum" sz="quarter" idx="12"/>
          </p:nvPr>
        </p:nvSpPr>
        <p:spPr bwMode="auto"/>
        <p:txBody>
          <a:bodyPr/>
          <a:lstStyle/>
          <a:p>
            <a:pPr>
              <a:defRPr/>
            </a:pPr>
            <a:fld id="{99BEB20B-AEAE-798F-BC62-51DB3F1676F2}"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52368933" name="Title 1"/>
          <p:cNvSpPr>
            <a:spLocks noGrp="1"/>
          </p:cNvSpPr>
          <p:nvPr>
            <p:ph type="title"/>
          </p:nvPr>
        </p:nvSpPr>
        <p:spPr bwMode="auto"/>
        <p:txBody>
          <a:bodyPr/>
          <a:lstStyle/>
          <a:p>
            <a:pPr>
              <a:defRPr/>
            </a:pPr>
            <a:r>
              <a:rPr lang="en-US" sz="4400" b="1" i="0" u="none" strike="noStrike" cap="none" spc="0">
                <a:solidFill>
                  <a:srgbClr val="00B050"/>
                </a:solidFill>
                <a:latin typeface="Times New Roman"/>
                <a:ea typeface="Times New Roman"/>
                <a:cs typeface="Times New Roman"/>
              </a:rPr>
              <a:t>Fine-tuning large language models</a:t>
            </a:r>
            <a:endParaRPr sz="4400">
              <a:solidFill>
                <a:srgbClr val="00B050"/>
              </a:solidFill>
            </a:endParaRPr>
          </a:p>
        </p:txBody>
      </p:sp>
      <p:sp>
        <p:nvSpPr>
          <p:cNvPr id="857494097"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Trebuchet MS"/>
                <a:ea typeface="Trebuchet MS"/>
                <a:cs typeface="Trebuchet MS"/>
              </a:rPr>
              <a:t>Supervised Fine-Tuning (SFT)</a:t>
            </a:r>
            <a:endParaRPr sz="2400">
              <a:latin typeface="Trebuchet MS"/>
              <a:cs typeface="Trebuchet MS"/>
            </a:endParaRPr>
          </a:p>
          <a:p>
            <a:pPr>
              <a:defRPr/>
            </a:pPr>
            <a:r>
              <a:rPr sz="2000" b="1" i="0" u="none">
                <a:solidFill>
                  <a:srgbClr val="000000"/>
                </a:solidFill>
                <a:latin typeface="Trebuchet MS"/>
                <a:ea typeface="Trebuchet MS"/>
                <a:cs typeface="Trebuchet MS"/>
              </a:rPr>
              <a:t>Input:</a:t>
            </a:r>
            <a:r>
              <a:rPr sz="2000" b="0" i="0" u="none">
                <a:solidFill>
                  <a:srgbClr val="000000"/>
                </a:solidFill>
                <a:latin typeface="Trebuchet MS"/>
                <a:ea typeface="Trebuchet MS"/>
                <a:cs typeface="Trebuchet MS"/>
              </a:rPr>
              <a:t> Labeled pairs (prompt → ideal answer).</a:t>
            </a:r>
            <a:endParaRPr sz="2000">
              <a:latin typeface="Trebuchet MS"/>
              <a:cs typeface="Trebuchet MS"/>
            </a:endParaRPr>
          </a:p>
          <a:p>
            <a:pPr>
              <a:defRPr/>
            </a:pPr>
            <a:r>
              <a:rPr sz="2000" b="1" i="0" u="none">
                <a:solidFill>
                  <a:srgbClr val="000000"/>
                </a:solidFill>
                <a:latin typeface="Trebuchet MS"/>
                <a:ea typeface="Trebuchet MS"/>
                <a:cs typeface="Trebuchet MS"/>
              </a:rPr>
              <a:t>Goal:</a:t>
            </a:r>
            <a:r>
              <a:rPr sz="2000" b="0" i="0" u="none">
                <a:solidFill>
                  <a:srgbClr val="000000"/>
                </a:solidFill>
                <a:latin typeface="Trebuchet MS"/>
                <a:ea typeface="Trebuchet MS"/>
                <a:cs typeface="Trebuchet MS"/>
              </a:rPr>
              <a:t> Make outputs </a:t>
            </a:r>
            <a:r>
              <a:rPr sz="2000" b="1" i="0" u="none">
                <a:solidFill>
                  <a:srgbClr val="000000"/>
                </a:solidFill>
                <a:latin typeface="Trebuchet MS"/>
                <a:ea typeface="Trebuchet MS"/>
                <a:cs typeface="Trebuchet MS"/>
              </a:rPr>
              <a:t>closer to examples</a:t>
            </a:r>
            <a:r>
              <a:rPr sz="2000" b="0" i="0" u="none">
                <a:solidFill>
                  <a:srgbClr val="000000"/>
                </a:solidFill>
                <a:latin typeface="Trebuchet MS"/>
                <a:ea typeface="Trebuchet MS"/>
                <a:cs typeface="Trebuchet MS"/>
              </a:rPr>
              <a:t> you provide.</a:t>
            </a:r>
            <a:endParaRPr sz="2000">
              <a:latin typeface="Trebuchet MS"/>
              <a:cs typeface="Trebuchet MS"/>
            </a:endParaRPr>
          </a:p>
          <a:p>
            <a:pPr>
              <a:defRPr/>
            </a:pPr>
            <a:r>
              <a:rPr sz="2000" b="1" i="0" u="none">
                <a:solidFill>
                  <a:srgbClr val="000000"/>
                </a:solidFill>
                <a:latin typeface="Trebuchet MS"/>
                <a:ea typeface="Trebuchet MS"/>
                <a:cs typeface="Trebuchet MS"/>
              </a:rPr>
              <a:t>Use for:</a:t>
            </a:r>
            <a:r>
              <a:rPr sz="2000" b="0" i="0" u="none">
                <a:solidFill>
                  <a:srgbClr val="000000"/>
                </a:solidFill>
                <a:latin typeface="Trebuchet MS"/>
                <a:ea typeface="Trebuchet MS"/>
                <a:cs typeface="Trebuchet MS"/>
              </a:rPr>
              <a:t> Summarization, classification, Q&amp;A, customer replies.</a:t>
            </a:r>
            <a:endParaRPr sz="2000">
              <a:latin typeface="Trebuchet MS"/>
              <a:cs typeface="Trebuchet MS"/>
            </a:endParaRPr>
          </a:p>
          <a:p>
            <a:pPr>
              <a:defRPr/>
            </a:pPr>
            <a:r>
              <a:rPr sz="2000" b="1" i="0" u="none">
                <a:solidFill>
                  <a:srgbClr val="000000"/>
                </a:solidFill>
                <a:latin typeface="Trebuchet MS"/>
                <a:ea typeface="Trebuchet MS"/>
                <a:cs typeface="Trebuchet MS"/>
              </a:rPr>
              <a:t>Pros:</a:t>
            </a:r>
            <a:r>
              <a:rPr sz="2000" b="0" i="0" u="none">
                <a:solidFill>
                  <a:srgbClr val="000000"/>
                </a:solidFill>
                <a:latin typeface="Trebuchet MS"/>
                <a:ea typeface="Trebuchet MS"/>
                <a:cs typeface="Trebuchet MS"/>
              </a:rPr>
              <a:t> </a:t>
            </a:r>
            <a:r>
              <a:rPr sz="2000" b="1" i="0" u="none">
                <a:solidFill>
                  <a:srgbClr val="000000"/>
                </a:solidFill>
                <a:latin typeface="Trebuchet MS"/>
                <a:ea typeface="Trebuchet MS"/>
                <a:cs typeface="Trebuchet MS"/>
              </a:rPr>
              <a:t>Simple</a:t>
            </a:r>
            <a:r>
              <a:rPr sz="2000" b="0" i="0" u="none">
                <a:solidFill>
                  <a:srgbClr val="000000"/>
                </a:solidFill>
                <a:latin typeface="Trebuchet MS"/>
                <a:ea typeface="Trebuchet MS"/>
                <a:cs typeface="Trebuchet MS"/>
              </a:rPr>
              <a:t>, data efficient, fast vs training from scratch.</a:t>
            </a:r>
            <a:endParaRPr sz="2000">
              <a:latin typeface="Trebuchet MS"/>
              <a:cs typeface="Trebuchet MS"/>
            </a:endParaRPr>
          </a:p>
          <a:p>
            <a:pPr marL="0" indent="0">
              <a:buFont typeface="Arial"/>
              <a:buNone/>
              <a:defRPr/>
            </a:pPr>
            <a:r>
              <a:rPr sz="2000">
                <a:latin typeface="Trebuchet MS"/>
                <a:ea typeface="Trebuchet MS"/>
                <a:cs typeface="Trebuchet MS"/>
              </a:rPr>
              <a:t>	</a:t>
            </a:r>
            <a:r>
              <a:rPr sz="2000" b="1" i="0" u="none">
                <a:solidFill>
                  <a:srgbClr val="000000"/>
                </a:solidFill>
                <a:latin typeface="Trebuchet MS"/>
                <a:ea typeface="Trebuchet MS"/>
                <a:cs typeface="Trebuchet MS"/>
              </a:rPr>
              <a:t>Example:</a:t>
            </a:r>
            <a:r>
              <a:rPr sz="2000" b="0" i="0" u="none">
                <a:solidFill>
                  <a:srgbClr val="000000"/>
                </a:solidFill>
                <a:latin typeface="Trebuchet MS"/>
                <a:ea typeface="Trebuchet MS"/>
                <a:cs typeface="Trebuchet MS"/>
              </a:rPr>
              <a:t> General LLM → fine-tune on </a:t>
            </a:r>
            <a:r>
              <a:rPr sz="2000" b="1" i="0" u="none">
                <a:solidFill>
                  <a:srgbClr val="000000"/>
                </a:solidFill>
                <a:latin typeface="Trebuchet MS"/>
                <a:ea typeface="Trebuchet MS"/>
                <a:cs typeface="Trebuchet MS"/>
              </a:rPr>
              <a:t>legal Q&amp;As</a:t>
            </a:r>
            <a:r>
              <a:rPr sz="2000" b="0" i="0" u="none">
                <a:solidFill>
                  <a:srgbClr val="000000"/>
                </a:solidFill>
                <a:latin typeface="Trebuchet MS"/>
                <a:ea typeface="Trebuchet MS"/>
                <a:cs typeface="Trebuchet MS"/>
              </a:rPr>
              <a:t> → legal chatbot.</a:t>
            </a:r>
            <a:endParaRPr sz="2000" b="0" i="0" u="none">
              <a:solidFill>
                <a:srgbClr val="000000"/>
              </a:solidFill>
              <a:latin typeface="Trebuchet MS"/>
              <a:cs typeface="Trebuchet MS"/>
            </a:endParaRPr>
          </a:p>
          <a:p>
            <a:pPr marL="0" indent="0">
              <a:buFont typeface="Arial"/>
              <a:buNone/>
              <a:defRPr/>
            </a:pPr>
            <a:r>
              <a:rPr sz="2000" b="0" i="0" u="none">
                <a:solidFill>
                  <a:srgbClr val="000000"/>
                </a:solidFill>
                <a:latin typeface="Trebuchet MS"/>
                <a:ea typeface="Trebuchet MS"/>
                <a:cs typeface="Trebuchet MS"/>
              </a:rPr>
              <a:t>	</a:t>
            </a:r>
            <a:r>
              <a:rPr sz="2000" b="1" i="0" u="none">
                <a:solidFill>
                  <a:srgbClr val="000000"/>
                </a:solidFill>
                <a:latin typeface="Trebuchet MS"/>
                <a:ea typeface="Trebuchet MS"/>
                <a:cs typeface="Trebuchet MS"/>
              </a:rPr>
              <a:t>Highlight:</a:t>
            </a:r>
            <a:r>
              <a:rPr sz="2000" b="0" i="0" u="none">
                <a:solidFill>
                  <a:srgbClr val="000000"/>
                </a:solidFill>
                <a:latin typeface="Trebuchet MS"/>
                <a:ea typeface="Trebuchet MS"/>
                <a:cs typeface="Trebuchet MS"/>
              </a:rPr>
              <a:t> “Show &amp; tell” the model how to answer.</a:t>
            </a:r>
            <a:endParaRPr sz="2000">
              <a:latin typeface="Trebuchet MS"/>
              <a:cs typeface="Trebuchet MS"/>
            </a:endParaRPr>
          </a:p>
        </p:txBody>
      </p:sp>
      <p:sp>
        <p:nvSpPr>
          <p:cNvPr id="1653544711" name="Slide Number Placeholder 5"/>
          <p:cNvSpPr>
            <a:spLocks noGrp="1"/>
          </p:cNvSpPr>
          <p:nvPr>
            <p:ph type="sldNum" sz="quarter" idx="12"/>
          </p:nvPr>
        </p:nvSpPr>
        <p:spPr bwMode="auto"/>
        <p:txBody>
          <a:bodyPr/>
          <a:lstStyle/>
          <a:p>
            <a:pPr>
              <a:defRPr/>
            </a:pPr>
            <a:fld id="{BEE71D1B-CDFE-479A-5CD8-766B5E3788D6}"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35791109" name="Title 1"/>
          <p:cNvSpPr>
            <a:spLocks noGrp="1"/>
          </p:cNvSpPr>
          <p:nvPr>
            <p:ph type="title"/>
          </p:nvPr>
        </p:nvSpPr>
        <p:spPr bwMode="auto"/>
        <p:txBody>
          <a:bodyPr/>
          <a:lstStyle/>
          <a:p>
            <a:pPr>
              <a:defRPr/>
            </a:pPr>
            <a:r>
              <a:rPr lang="en-US" sz="4400" b="1" i="0" u="none" strike="noStrike" cap="none" spc="0">
                <a:solidFill>
                  <a:srgbClr val="00B050"/>
                </a:solidFill>
                <a:latin typeface="Times New Roman"/>
                <a:ea typeface="Times New Roman"/>
                <a:cs typeface="Times New Roman"/>
              </a:rPr>
              <a:t>Fine-tuning large language models</a:t>
            </a:r>
            <a:endParaRPr sz="4400">
              <a:solidFill>
                <a:srgbClr val="00B050"/>
              </a:solidFill>
            </a:endParaRPr>
          </a:p>
        </p:txBody>
      </p:sp>
      <p:sp>
        <p:nvSpPr>
          <p:cNvPr id="1852106921"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SF Pro Text"/>
                <a:ea typeface="SF Pro Text"/>
                <a:cs typeface="SF Pro Text"/>
              </a:rPr>
              <a:t>RLHF (Reinforcement Learning from Human Feedback)</a:t>
            </a:r>
            <a:endParaRPr sz="2400">
              <a:latin typeface="SF Pro Text"/>
              <a:cs typeface="SF Pro Text"/>
            </a:endParaRPr>
          </a:p>
          <a:p>
            <a:pPr>
              <a:defRPr/>
            </a:pPr>
            <a:r>
              <a:rPr sz="2000" b="1" i="0" u="none">
                <a:solidFill>
                  <a:srgbClr val="000000"/>
                </a:solidFill>
                <a:latin typeface="SF Pro Text"/>
                <a:ea typeface="SF Pro Text"/>
                <a:cs typeface="SF Pro Text"/>
              </a:rPr>
              <a:t>What:</a:t>
            </a:r>
            <a:r>
              <a:rPr sz="2000" b="0" i="0" u="none">
                <a:solidFill>
                  <a:srgbClr val="000000"/>
                </a:solidFill>
                <a:latin typeface="SF Pro Text"/>
                <a:ea typeface="SF Pro Text"/>
                <a:cs typeface="SF Pro Text"/>
              </a:rPr>
              <a:t> Humans </a:t>
            </a:r>
            <a:r>
              <a:rPr sz="2000" b="1" i="0" u="none">
                <a:solidFill>
                  <a:srgbClr val="000000"/>
                </a:solidFill>
                <a:latin typeface="SF Pro Text"/>
                <a:ea typeface="SF Pro Text"/>
                <a:cs typeface="SF Pro Text"/>
              </a:rPr>
              <a:t>rank</a:t>
            </a:r>
            <a:r>
              <a:rPr sz="2000" b="0" i="0" u="none">
                <a:solidFill>
                  <a:srgbClr val="000000"/>
                </a:solidFill>
                <a:latin typeface="SF Pro Text"/>
                <a:ea typeface="SF Pro Text"/>
                <a:cs typeface="SF Pro Text"/>
              </a:rPr>
              <a:t> multiple model answers; model learns to </a:t>
            </a:r>
            <a:r>
              <a:rPr sz="2000" b="1" i="0" u="none">
                <a:solidFill>
                  <a:srgbClr val="000000"/>
                </a:solidFill>
                <a:latin typeface="SF Pro Text"/>
                <a:ea typeface="SF Pro Text"/>
                <a:cs typeface="SF Pro Text"/>
              </a:rPr>
              <a:t>prefer</a:t>
            </a:r>
            <a:r>
              <a:rPr sz="2000" b="0" i="0" u="none">
                <a:solidFill>
                  <a:srgbClr val="000000"/>
                </a:solidFill>
                <a:latin typeface="SF Pro Text"/>
                <a:ea typeface="SF Pro Text"/>
                <a:cs typeface="SF Pro Text"/>
              </a:rPr>
              <a:t> higher-ranked ones.</a:t>
            </a:r>
            <a:endParaRPr sz="2000">
              <a:latin typeface="SF Pro Text"/>
              <a:cs typeface="SF Pro Text"/>
            </a:endParaRPr>
          </a:p>
          <a:p>
            <a:pPr>
              <a:defRPr/>
            </a:pPr>
            <a:r>
              <a:rPr sz="2000" b="1" i="0" u="none">
                <a:solidFill>
                  <a:srgbClr val="000000"/>
                </a:solidFill>
                <a:latin typeface="SF Pro Text"/>
                <a:ea typeface="SF Pro Text"/>
                <a:cs typeface="SF Pro Text"/>
              </a:rPr>
              <a:t>Use for:</a:t>
            </a:r>
            <a:r>
              <a:rPr sz="2000" b="0" i="0" u="none">
                <a:solidFill>
                  <a:srgbClr val="000000"/>
                </a:solidFill>
                <a:latin typeface="SF Pro Text"/>
                <a:ea typeface="SF Pro Text"/>
                <a:cs typeface="SF Pro Text"/>
              </a:rPr>
              <a:t> </a:t>
            </a:r>
            <a:r>
              <a:rPr sz="2000" b="1" i="0" u="none">
                <a:solidFill>
                  <a:srgbClr val="000000"/>
                </a:solidFill>
                <a:latin typeface="SF Pro Text"/>
                <a:ea typeface="SF Pro Text"/>
                <a:cs typeface="SF Pro Text"/>
              </a:rPr>
              <a:t>Alignment</a:t>
            </a:r>
            <a:r>
              <a:rPr sz="2000" b="0" i="0" u="none">
                <a:solidFill>
                  <a:srgbClr val="000000"/>
                </a:solidFill>
                <a:latin typeface="SF Pro Text"/>
                <a:ea typeface="SF Pro Text"/>
                <a:cs typeface="SF Pro Text"/>
              </a:rPr>
              <a:t> (helpful, safe, on-brand), </a:t>
            </a:r>
            <a:r>
              <a:rPr sz="2000" b="1" i="0" u="none">
                <a:solidFill>
                  <a:srgbClr val="000000"/>
                </a:solidFill>
                <a:latin typeface="SF Pro Text"/>
                <a:ea typeface="SF Pro Text"/>
                <a:cs typeface="SF Pro Text"/>
              </a:rPr>
              <a:t>style</a:t>
            </a:r>
            <a:r>
              <a:rPr sz="2000" b="0" i="0" u="none">
                <a:solidFill>
                  <a:srgbClr val="000000"/>
                </a:solidFill>
                <a:latin typeface="SF Pro Text"/>
                <a:ea typeface="SF Pro Text"/>
                <a:cs typeface="SF Pro Text"/>
              </a:rPr>
              <a:t> (casual/formal/humorous).</a:t>
            </a:r>
            <a:endParaRPr sz="2000">
              <a:latin typeface="SF Pro Text"/>
              <a:cs typeface="SF Pro Text"/>
            </a:endParaRPr>
          </a:p>
          <a:p>
            <a:pPr>
              <a:defRPr/>
            </a:pPr>
            <a:r>
              <a:rPr sz="2000" b="1" i="0" u="none">
                <a:solidFill>
                  <a:srgbClr val="000000"/>
                </a:solidFill>
                <a:latin typeface="SF Pro Text"/>
                <a:ea typeface="SF Pro Text"/>
                <a:cs typeface="SF Pro Text"/>
              </a:rPr>
              <a:t>Pros:</a:t>
            </a:r>
            <a:r>
              <a:rPr sz="2000" b="0" i="0" u="none">
                <a:solidFill>
                  <a:srgbClr val="000000"/>
                </a:solidFill>
                <a:latin typeface="SF Pro Text"/>
                <a:ea typeface="SF Pro Text"/>
                <a:cs typeface="SF Pro Text"/>
              </a:rPr>
              <a:t> Shapes </a:t>
            </a:r>
            <a:r>
              <a:rPr sz="2000" b="1" i="0" u="none">
                <a:solidFill>
                  <a:srgbClr val="000000"/>
                </a:solidFill>
                <a:latin typeface="SF Pro Text"/>
                <a:ea typeface="SF Pro Text"/>
                <a:cs typeface="SF Pro Text"/>
              </a:rPr>
              <a:t>tone</a:t>
            </a:r>
            <a:r>
              <a:rPr sz="2000" b="0" i="0" u="none">
                <a:solidFill>
                  <a:srgbClr val="000000"/>
                </a:solidFill>
                <a:latin typeface="SF Pro Text"/>
                <a:ea typeface="SF Pro Text"/>
                <a:cs typeface="SF Pro Text"/>
              </a:rPr>
              <a:t> and </a:t>
            </a:r>
            <a:r>
              <a:rPr sz="2000" b="1" i="0" u="none">
                <a:solidFill>
                  <a:srgbClr val="000000"/>
                </a:solidFill>
                <a:latin typeface="SF Pro Text"/>
                <a:ea typeface="SF Pro Text"/>
                <a:cs typeface="SF Pro Text"/>
              </a:rPr>
              <a:t>behavior</a:t>
            </a:r>
            <a:r>
              <a:rPr sz="2000" b="0" i="0" u="none">
                <a:solidFill>
                  <a:srgbClr val="000000"/>
                </a:solidFill>
                <a:latin typeface="SF Pro Text"/>
                <a:ea typeface="SF Pro Text"/>
                <a:cs typeface="SF Pro Text"/>
              </a:rPr>
              <a:t> beyond raw correctness.</a:t>
            </a:r>
            <a:endParaRPr sz="2000">
              <a:latin typeface="SF Pro Text"/>
              <a:cs typeface="SF Pro Text"/>
            </a:endParaRPr>
          </a:p>
          <a:p>
            <a:pPr marL="0" indent="0">
              <a:buFont typeface="Arial"/>
              <a:buNone/>
              <a:defRPr/>
            </a:pPr>
            <a:r>
              <a:rPr sz="2000" b="1" i="0" u="none">
                <a:solidFill>
                  <a:srgbClr val="000000"/>
                </a:solidFill>
                <a:latin typeface="SF Pro Text"/>
                <a:ea typeface="SF Pro Text"/>
                <a:cs typeface="SF Pro Text"/>
              </a:rPr>
              <a:t>	Notes:</a:t>
            </a:r>
            <a:r>
              <a:rPr sz="2000" b="0" i="0" u="none">
                <a:solidFill>
                  <a:srgbClr val="000000"/>
                </a:solidFill>
                <a:latin typeface="SF Pro Text"/>
                <a:ea typeface="SF Pro Text"/>
                <a:cs typeface="SF Pro Text"/>
              </a:rPr>
              <a:t> Often run </a:t>
            </a:r>
            <a:r>
              <a:rPr sz="2000" b="1" i="0" u="none">
                <a:solidFill>
                  <a:srgbClr val="000000"/>
                </a:solidFill>
                <a:latin typeface="SF Pro Text"/>
                <a:ea typeface="SF Pro Text"/>
                <a:cs typeface="SF Pro Text"/>
              </a:rPr>
              <a:t>after</a:t>
            </a:r>
            <a:r>
              <a:rPr sz="2000" b="0" i="0" u="none">
                <a:solidFill>
                  <a:srgbClr val="000000"/>
                </a:solidFill>
                <a:latin typeface="SF Pro Text"/>
                <a:ea typeface="SF Pro Text"/>
                <a:cs typeface="SF Pro Text"/>
              </a:rPr>
              <a:t> SFT to refine responses.</a:t>
            </a:r>
          </a:p>
          <a:p>
            <a:pPr marL="0" indent="0">
              <a:buFont typeface="Arial"/>
              <a:buNone/>
              <a:defRPr/>
            </a:pPr>
            <a:r>
              <a:rPr sz="2000" b="0" i="0" u="none">
                <a:solidFill>
                  <a:srgbClr val="000000"/>
                </a:solidFill>
                <a:latin typeface="SF Pro Text"/>
                <a:ea typeface="SF Pro Text"/>
                <a:cs typeface="SF Pro Text"/>
              </a:rPr>
              <a:t>	</a:t>
            </a:r>
            <a:r>
              <a:rPr sz="2000" b="1" i="0" u="none">
                <a:solidFill>
                  <a:srgbClr val="000000"/>
                </a:solidFill>
                <a:latin typeface="SF Pro Text"/>
                <a:ea typeface="SF Pro Text"/>
                <a:cs typeface="SF Pro Text"/>
              </a:rPr>
              <a:t>Highlight:</a:t>
            </a:r>
            <a:r>
              <a:rPr sz="2000" b="0" i="0" u="none">
                <a:solidFill>
                  <a:srgbClr val="000000"/>
                </a:solidFill>
                <a:latin typeface="SF Pro Text"/>
                <a:ea typeface="SF Pro Text"/>
                <a:cs typeface="SF Pro Text"/>
              </a:rPr>
              <a:t> Teach </a:t>
            </a:r>
            <a:r>
              <a:rPr sz="2000" b="1" i="0" u="none">
                <a:solidFill>
                  <a:srgbClr val="000000"/>
                </a:solidFill>
                <a:latin typeface="SF Pro Text"/>
                <a:ea typeface="SF Pro Text"/>
                <a:cs typeface="SF Pro Text"/>
              </a:rPr>
              <a:t>preferences</a:t>
            </a:r>
            <a:r>
              <a:rPr sz="2000" b="0" i="0" u="none">
                <a:solidFill>
                  <a:srgbClr val="000000"/>
                </a:solidFill>
                <a:latin typeface="SF Pro Text"/>
                <a:ea typeface="SF Pro Text"/>
                <a:cs typeface="SF Pro Text"/>
              </a:rPr>
              <a:t>, not just correctness.</a:t>
            </a:r>
            <a:endParaRPr sz="2000">
              <a:latin typeface="SF Pro Text"/>
              <a:cs typeface="SF Pro Text"/>
            </a:endParaRPr>
          </a:p>
        </p:txBody>
      </p:sp>
      <p:sp>
        <p:nvSpPr>
          <p:cNvPr id="1758476514" name="Slide Number Placeholder 5"/>
          <p:cNvSpPr>
            <a:spLocks noGrp="1"/>
          </p:cNvSpPr>
          <p:nvPr>
            <p:ph type="sldNum" sz="quarter" idx="12"/>
          </p:nvPr>
        </p:nvSpPr>
        <p:spPr bwMode="auto"/>
        <p:txBody>
          <a:bodyPr/>
          <a:lstStyle/>
          <a:p>
            <a:pPr>
              <a:defRPr/>
            </a:pPr>
            <a:fld id="{8C452B1E-6730-3EC0-3713-2537578ACD72}"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67777371" name="Title 1"/>
          <p:cNvSpPr>
            <a:spLocks noGrp="1"/>
          </p:cNvSpPr>
          <p:nvPr>
            <p:ph type="title"/>
          </p:nvPr>
        </p:nvSpPr>
        <p:spPr bwMode="auto"/>
        <p:txBody>
          <a:bodyPr/>
          <a:lstStyle/>
          <a:p>
            <a:pPr>
              <a:defRPr/>
            </a:pPr>
            <a:r>
              <a:rPr lang="en-US" sz="4400" b="1" i="0" u="none" strike="noStrike" cap="none" spc="0">
                <a:solidFill>
                  <a:srgbClr val="00B050"/>
                </a:solidFill>
                <a:latin typeface="Times New Roman"/>
                <a:ea typeface="Times New Roman"/>
                <a:cs typeface="Times New Roman"/>
              </a:rPr>
              <a:t>Fine-tuning large language models</a:t>
            </a:r>
            <a:endParaRPr sz="4400">
              <a:solidFill>
                <a:srgbClr val="00B050"/>
              </a:solidFill>
            </a:endParaRPr>
          </a:p>
        </p:txBody>
      </p:sp>
      <p:sp>
        <p:nvSpPr>
          <p:cNvPr id="1577595942"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Times New Roman"/>
                <a:ea typeface="Times New Roman"/>
                <a:cs typeface="Times New Roman"/>
              </a:rPr>
              <a:t>Reasoning Models (Multi-Step Thinking)</a:t>
            </a:r>
            <a:endParaRPr sz="2800"/>
          </a:p>
          <a:p>
            <a:pPr>
              <a:defRPr/>
            </a:pPr>
            <a:r>
              <a:rPr sz="2000" b="1" i="0" u="none">
                <a:solidFill>
                  <a:srgbClr val="000000"/>
                </a:solidFill>
                <a:latin typeface="Times New Roman"/>
                <a:ea typeface="Times New Roman"/>
                <a:cs typeface="Times New Roman"/>
              </a:rPr>
              <a:t>Problem:</a:t>
            </a:r>
            <a:r>
              <a:rPr sz="2000" b="0" i="0" u="none">
                <a:solidFill>
                  <a:srgbClr val="000000"/>
                </a:solidFill>
                <a:latin typeface="Times New Roman"/>
                <a:ea typeface="Times New Roman"/>
                <a:cs typeface="Times New Roman"/>
              </a:rPr>
              <a:t> SFT copies patterns but may lack </a:t>
            </a:r>
            <a:r>
              <a:rPr sz="2000" b="1" i="0" u="none">
                <a:solidFill>
                  <a:srgbClr val="000000"/>
                </a:solidFill>
                <a:latin typeface="Times New Roman"/>
                <a:ea typeface="Times New Roman"/>
                <a:cs typeface="Times New Roman"/>
              </a:rPr>
              <a:t>reasoning</a:t>
            </a:r>
            <a:r>
              <a:rPr sz="2000" b="0" i="0" u="none">
                <a:solidFill>
                  <a:srgbClr val="000000"/>
                </a:solidFill>
                <a:latin typeface="Times New Roman"/>
                <a:ea typeface="Times New Roman"/>
                <a:cs typeface="Times New Roman"/>
              </a:rPr>
              <a:t>.</a:t>
            </a:r>
            <a:endParaRPr sz="8000"/>
          </a:p>
          <a:p>
            <a:pPr>
              <a:defRPr/>
            </a:pPr>
            <a:r>
              <a:rPr sz="2000" b="1" i="0" u="none">
                <a:solidFill>
                  <a:srgbClr val="000000"/>
                </a:solidFill>
                <a:latin typeface="Times New Roman"/>
                <a:ea typeface="Times New Roman"/>
                <a:cs typeface="Times New Roman"/>
              </a:rPr>
              <a:t>Idea:</a:t>
            </a:r>
            <a:r>
              <a:rPr sz="2000" b="0" i="0" u="none">
                <a:solidFill>
                  <a:srgbClr val="000000"/>
                </a:solidFill>
                <a:latin typeface="Times New Roman"/>
                <a:ea typeface="Times New Roman"/>
                <a:cs typeface="Times New Roman"/>
              </a:rPr>
              <a:t> Use RL and special training to encourage </a:t>
            </a:r>
            <a:r>
              <a:rPr sz="2000" b="1" i="0" u="none">
                <a:solidFill>
                  <a:srgbClr val="000000"/>
                </a:solidFill>
                <a:latin typeface="Times New Roman"/>
                <a:ea typeface="Times New Roman"/>
                <a:cs typeface="Times New Roman"/>
              </a:rPr>
              <a:t>step-by-step</a:t>
            </a:r>
            <a:r>
              <a:rPr sz="2000" b="0" i="0" u="none">
                <a:solidFill>
                  <a:srgbClr val="000000"/>
                </a:solidFill>
                <a:latin typeface="Times New Roman"/>
                <a:ea typeface="Times New Roman"/>
                <a:cs typeface="Times New Roman"/>
              </a:rPr>
              <a:t> problem solving (“reasoning traces”).</a:t>
            </a:r>
            <a:endParaRPr sz="8000"/>
          </a:p>
          <a:p>
            <a:pPr>
              <a:defRPr/>
            </a:pPr>
            <a:r>
              <a:rPr sz="2000" b="1" i="0" u="none">
                <a:solidFill>
                  <a:srgbClr val="000000"/>
                </a:solidFill>
                <a:latin typeface="Times New Roman"/>
                <a:ea typeface="Times New Roman"/>
                <a:cs typeface="Times New Roman"/>
              </a:rPr>
              <a:t>Use for:</a:t>
            </a:r>
            <a:r>
              <a:rPr sz="2000" b="0" i="0" u="none">
                <a:solidFill>
                  <a:srgbClr val="000000"/>
                </a:solidFill>
                <a:latin typeface="Times New Roman"/>
                <a:ea typeface="Times New Roman"/>
                <a:cs typeface="Times New Roman"/>
              </a:rPr>
              <a:t> Math/logic, multi-hop Q&amp;A, planning.</a:t>
            </a:r>
            <a:endParaRPr sz="8000"/>
          </a:p>
          <a:p>
            <a:pPr>
              <a:defRPr/>
            </a:pPr>
            <a:r>
              <a:rPr sz="2000" b="1" i="0" u="none">
                <a:solidFill>
                  <a:srgbClr val="000000"/>
                </a:solidFill>
                <a:latin typeface="Times New Roman"/>
                <a:ea typeface="Times New Roman"/>
                <a:cs typeface="Times New Roman"/>
              </a:rPr>
              <a:t>Outcome:</a:t>
            </a:r>
            <a:r>
              <a:rPr sz="2000" b="0" i="0" u="none">
                <a:solidFill>
                  <a:srgbClr val="000000"/>
                </a:solidFill>
                <a:latin typeface="Times New Roman"/>
                <a:ea typeface="Times New Roman"/>
                <a:cs typeface="Times New Roman"/>
              </a:rPr>
              <a:t> More </a:t>
            </a:r>
            <a:r>
              <a:rPr sz="2000" b="1" i="0" u="none">
                <a:solidFill>
                  <a:srgbClr val="000000"/>
                </a:solidFill>
                <a:latin typeface="Times New Roman"/>
                <a:ea typeface="Times New Roman"/>
                <a:cs typeface="Times New Roman"/>
              </a:rPr>
              <a:t>structured, explainable</a:t>
            </a:r>
            <a:r>
              <a:rPr sz="2000" b="0" i="0" u="none">
                <a:solidFill>
                  <a:srgbClr val="000000"/>
                </a:solidFill>
                <a:latin typeface="Times New Roman"/>
                <a:ea typeface="Times New Roman"/>
                <a:cs typeface="Times New Roman"/>
              </a:rPr>
              <a:t> answers.</a:t>
            </a:r>
          </a:p>
          <a:p>
            <a:pPr marL="0" indent="0">
              <a:buFont typeface="Arial"/>
              <a:buNone/>
              <a:defRPr/>
            </a:pPr>
            <a:r>
              <a:rPr sz="2000" b="0" i="0" u="none">
                <a:solidFill>
                  <a:srgbClr val="000000"/>
                </a:solidFill>
                <a:latin typeface="Times New Roman"/>
                <a:ea typeface="Times New Roman"/>
                <a:cs typeface="Times New Roman"/>
              </a:rPr>
              <a:t>	</a:t>
            </a:r>
            <a:r>
              <a:rPr sz="2000" b="1" i="0" u="none">
                <a:solidFill>
                  <a:srgbClr val="000000"/>
                </a:solidFill>
                <a:latin typeface="Times New Roman"/>
                <a:ea typeface="Times New Roman"/>
                <a:cs typeface="Times New Roman"/>
              </a:rPr>
              <a:t>Highlight:</a:t>
            </a:r>
            <a:r>
              <a:rPr sz="2000" b="0" i="0" u="none">
                <a:solidFill>
                  <a:srgbClr val="000000"/>
                </a:solidFill>
                <a:latin typeface="Times New Roman"/>
                <a:ea typeface="Times New Roman"/>
                <a:cs typeface="Times New Roman"/>
              </a:rPr>
              <a:t> From “answer directly” → “</a:t>
            </a:r>
            <a:r>
              <a:rPr sz="2000" b="1" i="0" u="none">
                <a:solidFill>
                  <a:srgbClr val="000000"/>
                </a:solidFill>
                <a:latin typeface="Times New Roman"/>
                <a:ea typeface="Times New Roman"/>
                <a:cs typeface="Times New Roman"/>
              </a:rPr>
              <a:t>think then answer</a:t>
            </a:r>
            <a:r>
              <a:rPr sz="2000" b="0" i="0" u="none">
                <a:solidFill>
                  <a:srgbClr val="000000"/>
                </a:solidFill>
                <a:latin typeface="Times New Roman"/>
                <a:ea typeface="Times New Roman"/>
                <a:cs typeface="Times New Roman"/>
              </a:rPr>
              <a:t>.”</a:t>
            </a:r>
            <a:endParaRPr sz="7200"/>
          </a:p>
        </p:txBody>
      </p:sp>
      <p:sp>
        <p:nvSpPr>
          <p:cNvPr id="2104838853" name="Slide Number Placeholder 5"/>
          <p:cNvSpPr>
            <a:spLocks noGrp="1"/>
          </p:cNvSpPr>
          <p:nvPr>
            <p:ph type="sldNum" sz="quarter" idx="12"/>
          </p:nvPr>
        </p:nvSpPr>
        <p:spPr bwMode="auto"/>
        <p:txBody>
          <a:bodyPr/>
          <a:lstStyle/>
          <a:p>
            <a:pPr>
              <a:defRPr/>
            </a:pPr>
            <a:fld id="{061E1ED5-8C45-8FFA-838B-5BD8CB49D425}"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096617001" name="Title 1"/>
          <p:cNvSpPr>
            <a:spLocks noGrp="1"/>
          </p:cNvSpPr>
          <p:nvPr>
            <p:ph type="title"/>
          </p:nvPr>
        </p:nvSpPr>
        <p:spPr bwMode="auto"/>
        <p:txBody>
          <a:bodyPr/>
          <a:lstStyle/>
          <a:p>
            <a:pPr>
              <a:defRPr/>
            </a:pPr>
            <a:r>
              <a:rPr lang="en-US" sz="4400" b="1" i="0" u="none" strike="noStrike" cap="none" spc="0">
                <a:solidFill>
                  <a:srgbClr val="00B050"/>
                </a:solidFill>
                <a:latin typeface="Times New Roman"/>
                <a:ea typeface="Times New Roman"/>
                <a:cs typeface="Times New Roman"/>
              </a:rPr>
              <a:t>Fine-tuning large language models</a:t>
            </a:r>
            <a:endParaRPr sz="4400">
              <a:solidFill>
                <a:srgbClr val="00B050"/>
              </a:solidFill>
            </a:endParaRPr>
          </a:p>
        </p:txBody>
      </p:sp>
      <p:sp>
        <p:nvSpPr>
          <p:cNvPr id="144032943" name="Content Placeholder 2"/>
          <p:cNvSpPr>
            <a:spLocks noGrp="1"/>
          </p:cNvSpPr>
          <p:nvPr>
            <p:ph idx="1"/>
          </p:nvPr>
        </p:nvSpPr>
        <p:spPr bwMode="auto"/>
        <p:txBody>
          <a:bodyPr/>
          <a:lstStyle/>
          <a:p>
            <a:pPr>
              <a:defRPr/>
            </a:pPr>
            <a:r>
              <a:rPr sz="2400" b="1" i="0" u="none">
                <a:solidFill>
                  <a:srgbClr val="000000"/>
                </a:solidFill>
                <a:latin typeface="SF Pro Text"/>
                <a:ea typeface="SF Pro Text"/>
                <a:cs typeface="SF Pro Text"/>
              </a:rPr>
              <a:t>Instruction Tuning (Follow Directions Better)</a:t>
            </a:r>
            <a:endParaRPr sz="2400">
              <a:latin typeface="SF Pro Text"/>
              <a:cs typeface="SF Pro Text"/>
            </a:endParaRPr>
          </a:p>
          <a:p>
            <a:pPr>
              <a:defRPr/>
            </a:pPr>
            <a:r>
              <a:rPr sz="2000" b="1" i="0" u="none">
                <a:solidFill>
                  <a:srgbClr val="000000"/>
                </a:solidFill>
                <a:latin typeface="SF Pro Text"/>
                <a:ea typeface="SF Pro Text"/>
                <a:cs typeface="SF Pro Text"/>
              </a:rPr>
              <a:t>What:</a:t>
            </a:r>
            <a:r>
              <a:rPr sz="2000" b="0" i="0" u="none">
                <a:solidFill>
                  <a:srgbClr val="000000"/>
                </a:solidFill>
                <a:latin typeface="SF Pro Text"/>
                <a:ea typeface="SF Pro Text"/>
                <a:cs typeface="SF Pro Text"/>
              </a:rPr>
              <a:t> Train on datasets of </a:t>
            </a:r>
            <a:r>
              <a:rPr sz="2000" b="1" i="0" u="none">
                <a:solidFill>
                  <a:srgbClr val="000000"/>
                </a:solidFill>
                <a:latin typeface="SF Pro Text"/>
                <a:ea typeface="SF Pro Text"/>
                <a:cs typeface="SF Pro Text"/>
              </a:rPr>
              <a:t>user-like instructions</a:t>
            </a:r>
            <a:r>
              <a:rPr sz="2000" b="0" i="0" u="none">
                <a:solidFill>
                  <a:srgbClr val="000000"/>
                </a:solidFill>
                <a:latin typeface="SF Pro Text"/>
                <a:ea typeface="SF Pro Text"/>
                <a:cs typeface="SF Pro Text"/>
              </a:rPr>
              <a:t> + </a:t>
            </a:r>
            <a:r>
              <a:rPr sz="2000" b="1" i="0" u="none">
                <a:solidFill>
                  <a:srgbClr val="000000"/>
                </a:solidFill>
                <a:latin typeface="SF Pro Text"/>
                <a:ea typeface="SF Pro Text"/>
                <a:cs typeface="SF Pro Text"/>
              </a:rPr>
              <a:t>good responses</a:t>
            </a:r>
            <a:r>
              <a:rPr sz="2000" b="0" i="0" u="none">
                <a:solidFill>
                  <a:srgbClr val="000000"/>
                </a:solidFill>
                <a:latin typeface="SF Pro Text"/>
                <a:ea typeface="SF Pro Text"/>
                <a:cs typeface="SF Pro Text"/>
              </a:rPr>
              <a:t>.</a:t>
            </a:r>
            <a:endParaRPr sz="2000">
              <a:latin typeface="SF Pro Text"/>
              <a:cs typeface="SF Pro Text"/>
            </a:endParaRPr>
          </a:p>
          <a:p>
            <a:pPr>
              <a:defRPr/>
            </a:pPr>
            <a:r>
              <a:rPr sz="2000" b="1" i="0" u="none">
                <a:solidFill>
                  <a:srgbClr val="000000"/>
                </a:solidFill>
                <a:latin typeface="SF Pro Text"/>
                <a:ea typeface="SF Pro Text"/>
                <a:cs typeface="SF Pro Text"/>
              </a:rPr>
              <a:t>Why:</a:t>
            </a:r>
            <a:r>
              <a:rPr sz="2000" b="0" i="0" u="none">
                <a:solidFill>
                  <a:srgbClr val="000000"/>
                </a:solidFill>
                <a:latin typeface="SF Pro Text"/>
                <a:ea typeface="SF Pro Text"/>
                <a:cs typeface="SF Pro Text"/>
              </a:rPr>
              <a:t> Base LLMs aren’t naturally optimized for </a:t>
            </a:r>
            <a:r>
              <a:rPr sz="2000" b="1" i="0" u="none">
                <a:solidFill>
                  <a:srgbClr val="000000"/>
                </a:solidFill>
                <a:latin typeface="SF Pro Text"/>
                <a:ea typeface="SF Pro Text"/>
                <a:cs typeface="SF Pro Text"/>
              </a:rPr>
              <a:t>following instructions</a:t>
            </a:r>
            <a:r>
              <a:rPr sz="2000" b="0" i="0" u="none">
                <a:solidFill>
                  <a:srgbClr val="000000"/>
                </a:solidFill>
                <a:latin typeface="SF Pro Text"/>
                <a:ea typeface="SF Pro Text"/>
                <a:cs typeface="SF Pro Text"/>
              </a:rPr>
              <a:t>.</a:t>
            </a:r>
            <a:endParaRPr sz="2000">
              <a:latin typeface="SF Pro Text"/>
              <a:cs typeface="SF Pro Text"/>
            </a:endParaRPr>
          </a:p>
          <a:p>
            <a:pPr>
              <a:defRPr/>
            </a:pPr>
            <a:r>
              <a:rPr sz="2000" b="1" i="0" u="none">
                <a:solidFill>
                  <a:srgbClr val="000000"/>
                </a:solidFill>
                <a:latin typeface="SF Pro Text"/>
                <a:ea typeface="SF Pro Text"/>
                <a:cs typeface="SF Pro Text"/>
              </a:rPr>
              <a:t>Use for:</a:t>
            </a:r>
            <a:r>
              <a:rPr sz="2000" b="0" i="0" u="none">
                <a:solidFill>
                  <a:srgbClr val="000000"/>
                </a:solidFill>
                <a:latin typeface="SF Pro Text"/>
                <a:ea typeface="SF Pro Text"/>
                <a:cs typeface="SF Pro Text"/>
              </a:rPr>
              <a:t> Conversational agents, tools that must follow </a:t>
            </a:r>
            <a:r>
              <a:rPr sz="2000" b="1" i="0" u="none">
                <a:solidFill>
                  <a:srgbClr val="000000"/>
                </a:solidFill>
                <a:latin typeface="SF Pro Text"/>
                <a:ea typeface="SF Pro Text"/>
                <a:cs typeface="SF Pro Text"/>
              </a:rPr>
              <a:t>clear prompts</a:t>
            </a:r>
            <a:r>
              <a:rPr sz="2000" b="0" i="0" u="none">
                <a:solidFill>
                  <a:srgbClr val="000000"/>
                </a:solidFill>
                <a:latin typeface="SF Pro Text"/>
                <a:ea typeface="SF Pro Text"/>
                <a:cs typeface="SF Pro Text"/>
              </a:rPr>
              <a:t>.</a:t>
            </a:r>
            <a:endParaRPr sz="2000">
              <a:latin typeface="SF Pro Text"/>
              <a:ea typeface="SF Pro Text"/>
              <a:cs typeface="SF Pro Text"/>
            </a:endParaRPr>
          </a:p>
          <a:p>
            <a:pPr>
              <a:defRPr/>
            </a:pPr>
            <a:r>
              <a:rPr sz="2000" b="1" i="0" u="none">
                <a:solidFill>
                  <a:srgbClr val="000000"/>
                </a:solidFill>
                <a:latin typeface="SF Pro Text"/>
                <a:ea typeface="SF Pro Text"/>
                <a:cs typeface="SF Pro Text"/>
              </a:rPr>
              <a:t>Benefit:</a:t>
            </a:r>
            <a:r>
              <a:rPr sz="2000" b="0" i="0" u="none">
                <a:solidFill>
                  <a:srgbClr val="000000"/>
                </a:solidFill>
                <a:latin typeface="SF Pro Text"/>
                <a:ea typeface="SF Pro Text"/>
                <a:cs typeface="SF Pro Text"/>
              </a:rPr>
              <a:t> Higher </a:t>
            </a:r>
            <a:r>
              <a:rPr sz="2000" b="1" i="0" u="none">
                <a:solidFill>
                  <a:srgbClr val="000000"/>
                </a:solidFill>
                <a:latin typeface="SF Pro Text"/>
                <a:ea typeface="SF Pro Text"/>
                <a:cs typeface="SF Pro Text"/>
              </a:rPr>
              <a:t>obedience</a:t>
            </a:r>
            <a:r>
              <a:rPr sz="2000" b="0" i="0" u="none">
                <a:solidFill>
                  <a:srgbClr val="000000"/>
                </a:solidFill>
                <a:latin typeface="SF Pro Text"/>
                <a:ea typeface="SF Pro Text"/>
                <a:cs typeface="SF Pro Text"/>
              </a:rPr>
              <a:t> to user intent; fewer off-track replies.</a:t>
            </a:r>
            <a:br>
              <a:rPr sz="2000" b="0" i="0" u="none">
                <a:solidFill>
                  <a:srgbClr val="000000"/>
                </a:solidFill>
                <a:latin typeface="SF Pro Text"/>
                <a:ea typeface="SF Pro Text"/>
                <a:cs typeface="SF Pro Text"/>
              </a:rPr>
            </a:br>
            <a:endParaRPr sz="2000" b="0" i="0" u="none">
              <a:solidFill>
                <a:srgbClr val="000000"/>
              </a:solidFill>
              <a:latin typeface="SF Pro Text"/>
              <a:ea typeface="SF Pro Text"/>
              <a:cs typeface="SF Pro Text"/>
            </a:endParaRPr>
          </a:p>
          <a:p>
            <a:pPr marL="0" indent="0">
              <a:buFont typeface="Arial"/>
              <a:buNone/>
              <a:defRPr/>
            </a:pPr>
            <a:r>
              <a:rPr sz="2000" b="0" i="0" u="none">
                <a:solidFill>
                  <a:srgbClr val="000000"/>
                </a:solidFill>
                <a:latin typeface="SF Pro Text"/>
                <a:ea typeface="SF Pro Text"/>
                <a:cs typeface="SF Pro Text"/>
              </a:rPr>
              <a:t>	</a:t>
            </a:r>
            <a:r>
              <a:rPr sz="2000" b="1" i="0" u="none">
                <a:solidFill>
                  <a:srgbClr val="000000"/>
                </a:solidFill>
                <a:latin typeface="SF Pro Text"/>
                <a:ea typeface="SF Pro Text"/>
                <a:cs typeface="SF Pro Text"/>
              </a:rPr>
              <a:t>Highlight:</a:t>
            </a:r>
            <a:r>
              <a:rPr sz="2000" b="0" i="0" u="none">
                <a:solidFill>
                  <a:srgbClr val="000000"/>
                </a:solidFill>
                <a:latin typeface="SF Pro Text"/>
                <a:ea typeface="SF Pro Text"/>
                <a:cs typeface="SF Pro Text"/>
              </a:rPr>
              <a:t> “Do what I say,” not just “know language.”</a:t>
            </a:r>
            <a:endParaRPr sz="2000">
              <a:latin typeface="SF Pro Text"/>
              <a:cs typeface="SF Pro Text"/>
            </a:endParaRPr>
          </a:p>
        </p:txBody>
      </p:sp>
      <p:sp>
        <p:nvSpPr>
          <p:cNvPr id="1973133675" name="Slide Number Placeholder 5"/>
          <p:cNvSpPr>
            <a:spLocks noGrp="1"/>
          </p:cNvSpPr>
          <p:nvPr>
            <p:ph type="sldNum" sz="quarter" idx="12"/>
          </p:nvPr>
        </p:nvSpPr>
        <p:spPr bwMode="auto"/>
        <p:txBody>
          <a:bodyPr/>
          <a:lstStyle/>
          <a:p>
            <a:pPr>
              <a:defRPr/>
            </a:pPr>
            <a:fld id="{80C0AA52-8D45-830C-C7D9-C9B83C7E9826}"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16702082" name="Title 1"/>
          <p:cNvSpPr>
            <a:spLocks noGrp="1"/>
          </p:cNvSpPr>
          <p:nvPr>
            <p:ph type="title"/>
          </p:nvPr>
        </p:nvSpPr>
        <p:spPr bwMode="auto"/>
        <p:txBody>
          <a:bodyPr/>
          <a:lstStyle/>
          <a:p>
            <a:pPr>
              <a:defRPr/>
            </a:pPr>
            <a:r>
              <a:rPr lang="en-US" sz="4400" b="1" i="0" u="none" strike="noStrike" cap="none" spc="0">
                <a:solidFill>
                  <a:srgbClr val="00B050"/>
                </a:solidFill>
                <a:latin typeface="Times New Roman"/>
                <a:ea typeface="Times New Roman"/>
                <a:cs typeface="Times New Roman"/>
              </a:rPr>
              <a:t>Fine-tuning large language models</a:t>
            </a:r>
            <a:endParaRPr sz="4400">
              <a:solidFill>
                <a:srgbClr val="00B050"/>
              </a:solidFill>
            </a:endParaRPr>
          </a:p>
        </p:txBody>
      </p:sp>
      <p:sp>
        <p:nvSpPr>
          <p:cNvPr id="1769182949" name="Content Placeholder 2"/>
          <p:cNvSpPr>
            <a:spLocks noGrp="1"/>
          </p:cNvSpPr>
          <p:nvPr>
            <p:ph idx="1"/>
          </p:nvPr>
        </p:nvSpPr>
        <p:spPr bwMode="auto"/>
        <p:txBody>
          <a:bodyPr/>
          <a:lstStyle/>
          <a:p>
            <a:pPr marL="0" indent="0">
              <a:buFont typeface="Arial"/>
              <a:buNone/>
              <a:defRPr/>
            </a:pPr>
            <a:r>
              <a:rPr sz="3600" b="1" i="0" u="none">
                <a:solidFill>
                  <a:srgbClr val="000000"/>
                </a:solidFill>
                <a:latin typeface="Times New Roman"/>
                <a:ea typeface="Times New Roman"/>
                <a:cs typeface="Times New Roman"/>
              </a:rPr>
              <a:t>Picking the Right Method</a:t>
            </a:r>
            <a:endParaRPr sz="7200"/>
          </a:p>
          <a:p>
            <a:pPr>
              <a:defRPr/>
            </a:pPr>
            <a:r>
              <a:rPr sz="2000" b="1" i="0" u="none">
                <a:solidFill>
                  <a:srgbClr val="000000"/>
                </a:solidFill>
                <a:latin typeface="SF Pro Text"/>
                <a:ea typeface="SF Pro Text"/>
                <a:cs typeface="SF Pro Text"/>
              </a:rPr>
              <a:t>Need task accuracy?</a:t>
            </a:r>
            <a:r>
              <a:rPr sz="2000" b="0" i="0" u="none">
                <a:solidFill>
                  <a:srgbClr val="000000"/>
                </a:solidFill>
                <a:latin typeface="SF Pro Text"/>
                <a:ea typeface="SF Pro Text"/>
                <a:cs typeface="SF Pro Text"/>
              </a:rPr>
              <a:t> → </a:t>
            </a:r>
            <a:r>
              <a:rPr sz="2000" b="1" i="0" u="none">
                <a:solidFill>
                  <a:srgbClr val="000000"/>
                </a:solidFill>
                <a:latin typeface="SF Pro Text"/>
                <a:ea typeface="SF Pro Text"/>
                <a:cs typeface="SF Pro Text"/>
              </a:rPr>
              <a:t>SFT</a:t>
            </a:r>
            <a:endParaRPr sz="2000">
              <a:latin typeface="SF Pro Text"/>
              <a:cs typeface="SF Pro Text"/>
            </a:endParaRPr>
          </a:p>
          <a:p>
            <a:pPr>
              <a:defRPr/>
            </a:pPr>
            <a:r>
              <a:rPr sz="2000" b="1" i="0" u="none">
                <a:solidFill>
                  <a:srgbClr val="000000"/>
                </a:solidFill>
                <a:latin typeface="SF Pro Text"/>
                <a:ea typeface="SF Pro Text"/>
                <a:cs typeface="SF Pro Text"/>
              </a:rPr>
              <a:t>Need tone/safety/brand voice?</a:t>
            </a:r>
            <a:r>
              <a:rPr sz="2000" b="0" i="0" u="none">
                <a:solidFill>
                  <a:srgbClr val="000000"/>
                </a:solidFill>
                <a:latin typeface="SF Pro Text"/>
                <a:ea typeface="SF Pro Text"/>
                <a:cs typeface="SF Pro Text"/>
              </a:rPr>
              <a:t> → </a:t>
            </a:r>
            <a:r>
              <a:rPr sz="2000" b="1" i="0" u="none">
                <a:solidFill>
                  <a:srgbClr val="000000"/>
                </a:solidFill>
                <a:latin typeface="SF Pro Text"/>
                <a:ea typeface="SF Pro Text"/>
                <a:cs typeface="SF Pro Text"/>
              </a:rPr>
              <a:t>RLHF</a:t>
            </a:r>
            <a:endParaRPr sz="2000">
              <a:latin typeface="SF Pro Text"/>
              <a:cs typeface="SF Pro Text"/>
            </a:endParaRPr>
          </a:p>
          <a:p>
            <a:pPr>
              <a:defRPr/>
            </a:pPr>
            <a:r>
              <a:rPr sz="2000" b="1" i="0" u="none">
                <a:solidFill>
                  <a:srgbClr val="000000"/>
                </a:solidFill>
                <a:latin typeface="SF Pro Text"/>
                <a:ea typeface="SF Pro Text"/>
                <a:cs typeface="SF Pro Text"/>
              </a:rPr>
              <a:t>Need step-by-step logic?</a:t>
            </a:r>
            <a:r>
              <a:rPr sz="2000" b="0" i="0" u="none">
                <a:solidFill>
                  <a:srgbClr val="000000"/>
                </a:solidFill>
                <a:latin typeface="SF Pro Text"/>
                <a:ea typeface="SF Pro Text"/>
                <a:cs typeface="SF Pro Text"/>
              </a:rPr>
              <a:t> → </a:t>
            </a:r>
            <a:r>
              <a:rPr sz="2000" b="1" i="0" u="none">
                <a:solidFill>
                  <a:srgbClr val="000000"/>
                </a:solidFill>
                <a:latin typeface="SF Pro Text"/>
                <a:ea typeface="SF Pro Text"/>
                <a:cs typeface="SF Pro Text"/>
              </a:rPr>
              <a:t>Reasoning training</a:t>
            </a:r>
          </a:p>
          <a:p>
            <a:pPr>
              <a:defRPr/>
            </a:pPr>
            <a:r>
              <a:rPr sz="2000" b="1" i="0" u="none">
                <a:solidFill>
                  <a:srgbClr val="000000"/>
                </a:solidFill>
                <a:latin typeface="SF Pro Text"/>
                <a:ea typeface="SF Pro Text"/>
                <a:cs typeface="SF Pro Text"/>
              </a:rPr>
              <a:t>Need better instruction following?</a:t>
            </a:r>
            <a:r>
              <a:rPr sz="2000" b="0" i="0" u="none">
                <a:solidFill>
                  <a:srgbClr val="000000"/>
                </a:solidFill>
                <a:latin typeface="SF Pro Text"/>
                <a:ea typeface="SF Pro Text"/>
                <a:cs typeface="SF Pro Text"/>
              </a:rPr>
              <a:t> → </a:t>
            </a:r>
            <a:r>
              <a:rPr sz="2000" b="1" i="0" u="none">
                <a:solidFill>
                  <a:srgbClr val="000000"/>
                </a:solidFill>
                <a:latin typeface="SF Pro Text"/>
                <a:ea typeface="SF Pro Text"/>
                <a:cs typeface="SF Pro Text"/>
              </a:rPr>
              <a:t>Instruction tuning</a:t>
            </a:r>
          </a:p>
          <a:p>
            <a:pPr marL="0" indent="0">
              <a:buFont typeface="Arial"/>
              <a:buNone/>
              <a:defRPr/>
            </a:pPr>
            <a:r>
              <a:rPr sz="2000" b="1" i="0" u="none">
                <a:solidFill>
                  <a:srgbClr val="000000"/>
                </a:solidFill>
                <a:highlight>
                  <a:srgbClr val="FFFF00"/>
                </a:highlight>
                <a:latin typeface="SF Pro Text"/>
                <a:ea typeface="SF Pro Text"/>
                <a:cs typeface="SF Pro Text"/>
              </a:rPr>
              <a:t>	Highlight:</a:t>
            </a:r>
            <a:r>
              <a:rPr sz="2000" b="0" i="0" u="none">
                <a:solidFill>
                  <a:srgbClr val="000000"/>
                </a:solidFill>
                <a:highlight>
                  <a:srgbClr val="FFFF00"/>
                </a:highlight>
                <a:latin typeface="SF Pro Text"/>
                <a:ea typeface="SF Pro Text"/>
                <a:cs typeface="SF Pro Text"/>
              </a:rPr>
              <a:t> You can </a:t>
            </a:r>
            <a:r>
              <a:rPr sz="2000" b="1" i="0" u="none">
                <a:solidFill>
                  <a:srgbClr val="000000"/>
                </a:solidFill>
                <a:highlight>
                  <a:srgbClr val="FFFF00"/>
                </a:highlight>
                <a:latin typeface="SF Pro Text"/>
                <a:ea typeface="SF Pro Text"/>
                <a:cs typeface="SF Pro Text"/>
              </a:rPr>
              <a:t>combine</a:t>
            </a:r>
            <a:r>
              <a:rPr sz="2000" b="0" i="0" u="none">
                <a:solidFill>
                  <a:srgbClr val="000000"/>
                </a:solidFill>
                <a:highlight>
                  <a:srgbClr val="FFFF00"/>
                </a:highlight>
                <a:latin typeface="SF Pro Text"/>
                <a:ea typeface="SF Pro Text"/>
                <a:cs typeface="SF Pro Text"/>
              </a:rPr>
              <a:t> them (e.g., SFT → RLHF).</a:t>
            </a:r>
            <a:endParaRPr sz="7200">
              <a:highlight>
                <a:srgbClr val="FFFF00"/>
              </a:highlight>
            </a:endParaRPr>
          </a:p>
        </p:txBody>
      </p:sp>
      <p:sp>
        <p:nvSpPr>
          <p:cNvPr id="1515134867" name="Slide Number Placeholder 5"/>
          <p:cNvSpPr>
            <a:spLocks noGrp="1"/>
          </p:cNvSpPr>
          <p:nvPr>
            <p:ph type="sldNum" sz="quarter" idx="12"/>
          </p:nvPr>
        </p:nvSpPr>
        <p:spPr bwMode="auto"/>
        <p:txBody>
          <a:bodyPr/>
          <a:lstStyle/>
          <a:p>
            <a:pPr>
              <a:defRPr/>
            </a:pPr>
            <a:fld id="{2CE6AD89-DAA4-1547-BD78-1DFE23CE78BC}"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818555447" name="Title 1"/>
          <p:cNvSpPr>
            <a:spLocks noGrp="1"/>
          </p:cNvSpPr>
          <p:nvPr>
            <p:ph type="title"/>
          </p:nvPr>
        </p:nvSpPr>
        <p:spPr bwMode="auto"/>
        <p:txBody>
          <a:bodyPr/>
          <a:lstStyle/>
          <a:p>
            <a:pPr>
              <a:defRPr/>
            </a:pPr>
            <a:r>
              <a:rPr lang="en-US" sz="4400" b="1" i="0" u="none" strike="noStrike" cap="none" spc="0">
                <a:solidFill>
                  <a:srgbClr val="00B050"/>
                </a:solidFill>
                <a:latin typeface="Times New Roman"/>
                <a:ea typeface="Times New Roman"/>
                <a:cs typeface="Times New Roman"/>
              </a:rPr>
              <a:t>Fine-tuning large language models</a:t>
            </a:r>
            <a:endParaRPr sz="4400">
              <a:solidFill>
                <a:srgbClr val="00B050"/>
              </a:solidFill>
            </a:endParaRPr>
          </a:p>
        </p:txBody>
      </p:sp>
      <p:sp>
        <p:nvSpPr>
          <p:cNvPr id="1166617041" name="Content Placeholder 2"/>
          <p:cNvSpPr>
            <a:spLocks noGrp="1"/>
          </p:cNvSpPr>
          <p:nvPr>
            <p:ph idx="1"/>
          </p:nvPr>
        </p:nvSpPr>
        <p:spPr bwMode="auto"/>
        <p:txBody>
          <a:bodyPr/>
          <a:lstStyle/>
          <a:p>
            <a:pPr marL="0" indent="0">
              <a:buFont typeface="Arial"/>
              <a:buNone/>
              <a:defRPr/>
            </a:pPr>
            <a:r>
              <a:rPr sz="4800" b="1" i="0" u="none">
                <a:solidFill>
                  <a:srgbClr val="000000"/>
                </a:solidFill>
                <a:latin typeface="Times New Roman"/>
                <a:ea typeface="Times New Roman"/>
                <a:cs typeface="Times New Roman"/>
              </a:rPr>
              <a:t>Data &amp; Quality Tips</a:t>
            </a:r>
            <a:endParaRPr sz="8000"/>
          </a:p>
          <a:p>
            <a:pPr>
              <a:defRPr/>
            </a:pPr>
            <a:r>
              <a:rPr sz="2200" b="1" i="0" u="none">
                <a:solidFill>
                  <a:srgbClr val="000000"/>
                </a:solidFill>
                <a:latin typeface="Times New Roman"/>
                <a:ea typeface="Times New Roman"/>
                <a:cs typeface="Times New Roman"/>
              </a:rPr>
              <a:t>Curate examples:</a:t>
            </a:r>
            <a:r>
              <a:rPr sz="2200" b="0" i="0" u="none">
                <a:solidFill>
                  <a:srgbClr val="000000"/>
                </a:solidFill>
                <a:latin typeface="Times New Roman"/>
                <a:ea typeface="Times New Roman"/>
                <a:cs typeface="Times New Roman"/>
              </a:rPr>
              <a:t> Clear, diverse, representative.</a:t>
            </a:r>
            <a:endParaRPr sz="2200"/>
          </a:p>
          <a:p>
            <a:pPr>
              <a:defRPr/>
            </a:pPr>
            <a:r>
              <a:rPr sz="2200" b="1" i="0" u="none">
                <a:solidFill>
                  <a:srgbClr val="000000"/>
                </a:solidFill>
                <a:latin typeface="Times New Roman"/>
                <a:ea typeface="Times New Roman"/>
                <a:cs typeface="Times New Roman"/>
              </a:rPr>
              <a:t>Balance style + facts:</a:t>
            </a:r>
            <a:r>
              <a:rPr sz="2200" b="0" i="0" u="none">
                <a:solidFill>
                  <a:srgbClr val="000000"/>
                </a:solidFill>
                <a:latin typeface="Times New Roman"/>
                <a:ea typeface="Times New Roman"/>
                <a:cs typeface="Times New Roman"/>
              </a:rPr>
              <a:t> Include </a:t>
            </a:r>
            <a:r>
              <a:rPr sz="2200" b="1" i="0" u="none">
                <a:solidFill>
                  <a:srgbClr val="000000"/>
                </a:solidFill>
                <a:latin typeface="Times New Roman"/>
                <a:ea typeface="Times New Roman"/>
                <a:cs typeface="Times New Roman"/>
              </a:rPr>
              <a:t>preferred tone</a:t>
            </a:r>
            <a:r>
              <a:rPr sz="2200" b="0" i="0" u="none">
                <a:solidFill>
                  <a:srgbClr val="000000"/>
                </a:solidFill>
                <a:latin typeface="Times New Roman"/>
                <a:ea typeface="Times New Roman"/>
                <a:cs typeface="Times New Roman"/>
              </a:rPr>
              <a:t> and </a:t>
            </a:r>
            <a:r>
              <a:rPr sz="2200" b="1" i="0" u="none">
                <a:solidFill>
                  <a:srgbClr val="000000"/>
                </a:solidFill>
                <a:latin typeface="Times New Roman"/>
                <a:ea typeface="Times New Roman"/>
                <a:cs typeface="Times New Roman"/>
              </a:rPr>
              <a:t>correct content</a:t>
            </a:r>
            <a:r>
              <a:rPr sz="2200" b="0" i="0" u="none">
                <a:solidFill>
                  <a:srgbClr val="000000"/>
                </a:solidFill>
                <a:latin typeface="Times New Roman"/>
                <a:ea typeface="Times New Roman"/>
                <a:cs typeface="Times New Roman"/>
              </a:rPr>
              <a:t>.</a:t>
            </a:r>
          </a:p>
          <a:p>
            <a:pPr>
              <a:defRPr/>
            </a:pPr>
            <a:r>
              <a:rPr sz="2200" b="1" i="0" u="none">
                <a:solidFill>
                  <a:srgbClr val="000000"/>
                </a:solidFill>
                <a:latin typeface="Times New Roman"/>
                <a:ea typeface="Times New Roman"/>
                <a:cs typeface="Times New Roman"/>
              </a:rPr>
              <a:t>Evaluate:</a:t>
            </a:r>
            <a:r>
              <a:rPr sz="2200" b="0" i="0" u="none">
                <a:solidFill>
                  <a:srgbClr val="000000"/>
                </a:solidFill>
                <a:latin typeface="Times New Roman"/>
                <a:ea typeface="Times New Roman"/>
                <a:cs typeface="Times New Roman"/>
              </a:rPr>
              <a:t> Use held-out tests; check </a:t>
            </a:r>
            <a:r>
              <a:rPr sz="2200" b="1" i="0" u="none">
                <a:solidFill>
                  <a:srgbClr val="000000"/>
                </a:solidFill>
                <a:latin typeface="Times New Roman"/>
                <a:ea typeface="Times New Roman"/>
                <a:cs typeface="Times New Roman"/>
              </a:rPr>
              <a:t>factuality, safety, style</a:t>
            </a:r>
            <a:r>
              <a:rPr sz="2200" b="0" i="0" u="none">
                <a:solidFill>
                  <a:srgbClr val="000000"/>
                </a:solidFill>
                <a:latin typeface="Times New Roman"/>
                <a:ea typeface="Times New Roman"/>
                <a:cs typeface="Times New Roman"/>
              </a:rPr>
              <a:t>.</a:t>
            </a:r>
            <a:endParaRPr sz="2200"/>
          </a:p>
          <a:p>
            <a:pPr marL="0" indent="0">
              <a:buFont typeface="Arial"/>
              <a:buNone/>
              <a:defRPr/>
            </a:pPr>
            <a:r>
              <a:rPr sz="2200" b="0" i="0" u="none">
                <a:solidFill>
                  <a:srgbClr val="000000"/>
                </a:solidFill>
                <a:highlight>
                  <a:srgbClr val="FFFF00"/>
                </a:highlight>
                <a:latin typeface="Times New Roman"/>
                <a:ea typeface="Times New Roman"/>
                <a:cs typeface="Times New Roman"/>
              </a:rPr>
              <a:t>	</a:t>
            </a:r>
            <a:r>
              <a:rPr sz="2200" b="1" i="0" u="none">
                <a:solidFill>
                  <a:srgbClr val="000000"/>
                </a:solidFill>
                <a:highlight>
                  <a:srgbClr val="FFFF00"/>
                </a:highlight>
                <a:latin typeface="Times New Roman"/>
                <a:ea typeface="Times New Roman"/>
                <a:cs typeface="Times New Roman"/>
              </a:rPr>
              <a:t>Highlight:</a:t>
            </a:r>
            <a:r>
              <a:rPr sz="2200" b="0" i="0" u="none">
                <a:solidFill>
                  <a:srgbClr val="000000"/>
                </a:solidFill>
                <a:highlight>
                  <a:srgbClr val="FFFF00"/>
                </a:highlight>
                <a:latin typeface="Times New Roman"/>
                <a:ea typeface="Times New Roman"/>
                <a:cs typeface="Times New Roman"/>
              </a:rPr>
              <a:t> </a:t>
            </a:r>
            <a:r>
              <a:rPr sz="2200" b="1" i="0" u="none">
                <a:solidFill>
                  <a:srgbClr val="000000"/>
                </a:solidFill>
                <a:highlight>
                  <a:srgbClr val="FFFF00"/>
                </a:highlight>
                <a:latin typeface="Times New Roman"/>
                <a:ea typeface="Times New Roman"/>
                <a:cs typeface="Times New Roman"/>
              </a:rPr>
              <a:t>Good data &gt; more data.</a:t>
            </a:r>
            <a:endParaRPr sz="8000">
              <a:highlight>
                <a:srgbClr val="FFFF00"/>
              </a:highlight>
            </a:endParaRPr>
          </a:p>
        </p:txBody>
      </p:sp>
      <p:sp>
        <p:nvSpPr>
          <p:cNvPr id="1711596077" name="Slide Number Placeholder 5"/>
          <p:cNvSpPr>
            <a:spLocks noGrp="1"/>
          </p:cNvSpPr>
          <p:nvPr>
            <p:ph type="sldNum" sz="quarter" idx="12"/>
          </p:nvPr>
        </p:nvSpPr>
        <p:spPr bwMode="auto"/>
        <p:txBody>
          <a:bodyPr/>
          <a:lstStyle/>
          <a:p>
            <a:pPr>
              <a:defRPr/>
            </a:pPr>
            <a:fld id="{36DFD20C-5C50-14BE-7874-6155A21EF3F2}"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2052243" name="Title 1"/>
          <p:cNvSpPr>
            <a:spLocks noGrp="1"/>
          </p:cNvSpPr>
          <p:nvPr>
            <p:ph type="title"/>
          </p:nvPr>
        </p:nvSpPr>
        <p:spPr bwMode="auto"/>
        <p:txBody>
          <a:bodyPr/>
          <a:lstStyle/>
          <a:p>
            <a:pPr>
              <a:defRPr/>
            </a:pPr>
            <a:r>
              <a:rPr lang="en-US" sz="4400" b="1" i="0" u="none" strike="noStrike" cap="none" spc="0">
                <a:solidFill>
                  <a:srgbClr val="00B050"/>
                </a:solidFill>
                <a:latin typeface="Times New Roman"/>
                <a:ea typeface="Times New Roman"/>
                <a:cs typeface="Times New Roman"/>
              </a:rPr>
              <a:t>Fine-tuning large language models</a:t>
            </a:r>
            <a:endParaRPr sz="4400">
              <a:solidFill>
                <a:srgbClr val="00B050"/>
              </a:solidFill>
            </a:endParaRPr>
          </a:p>
        </p:txBody>
      </p:sp>
      <p:sp>
        <p:nvSpPr>
          <p:cNvPr id="456010844" name="Content Placeholder 2"/>
          <p:cNvSpPr>
            <a:spLocks noGrp="1"/>
          </p:cNvSpPr>
          <p:nvPr>
            <p:ph idx="1"/>
          </p:nvPr>
        </p:nvSpPr>
        <p:spPr bwMode="auto"/>
        <p:txBody>
          <a:bodyPr/>
          <a:lstStyle/>
          <a:p>
            <a:pPr>
              <a:defRPr/>
            </a:pPr>
            <a:r>
              <a:rPr sz="3600" b="1" i="0" u="none">
                <a:solidFill>
                  <a:srgbClr val="000000"/>
                </a:solidFill>
                <a:latin typeface="Times New Roman"/>
                <a:ea typeface="Times New Roman"/>
                <a:cs typeface="Times New Roman"/>
              </a:rPr>
              <a:t>Practical Outcomes</a:t>
            </a:r>
            <a:endParaRPr sz="7200"/>
          </a:p>
          <a:p>
            <a:pPr>
              <a:defRPr/>
            </a:pPr>
            <a:r>
              <a:rPr sz="2000" b="1" i="0" u="none">
                <a:solidFill>
                  <a:srgbClr val="000000"/>
                </a:solidFill>
                <a:latin typeface="Times New Roman"/>
                <a:ea typeface="Times New Roman"/>
                <a:cs typeface="Times New Roman"/>
              </a:rPr>
              <a:t>Domain fit:</a:t>
            </a:r>
            <a:r>
              <a:rPr sz="2000" b="0" i="0" u="none">
                <a:solidFill>
                  <a:srgbClr val="000000"/>
                </a:solidFill>
                <a:latin typeface="Times New Roman"/>
                <a:ea typeface="Times New Roman"/>
                <a:cs typeface="Times New Roman"/>
              </a:rPr>
              <a:t> Medical/legal/finance </a:t>
            </a:r>
            <a:r>
              <a:rPr sz="2000" b="1" i="0" u="none">
                <a:solidFill>
                  <a:srgbClr val="000000"/>
                </a:solidFill>
                <a:latin typeface="Times New Roman"/>
                <a:ea typeface="Times New Roman"/>
                <a:cs typeface="Times New Roman"/>
              </a:rPr>
              <a:t>knowledge tone</a:t>
            </a:r>
            <a:r>
              <a:rPr sz="2000" b="0" i="0" u="none">
                <a:solidFill>
                  <a:srgbClr val="000000"/>
                </a:solidFill>
                <a:latin typeface="Times New Roman"/>
                <a:ea typeface="Times New Roman"/>
                <a:cs typeface="Times New Roman"/>
              </a:rPr>
              <a:t> improves.</a:t>
            </a:r>
            <a:endParaRPr sz="8000"/>
          </a:p>
          <a:p>
            <a:pPr>
              <a:defRPr/>
            </a:pPr>
            <a:r>
              <a:rPr sz="2000" b="1" i="0" u="none">
                <a:solidFill>
                  <a:srgbClr val="000000"/>
                </a:solidFill>
                <a:latin typeface="Times New Roman"/>
                <a:ea typeface="Times New Roman"/>
                <a:cs typeface="Times New Roman"/>
              </a:rPr>
              <a:t>Consistency:</a:t>
            </a:r>
            <a:r>
              <a:rPr sz="2000" b="0" i="0" u="none">
                <a:solidFill>
                  <a:srgbClr val="000000"/>
                </a:solidFill>
                <a:latin typeface="Times New Roman"/>
                <a:ea typeface="Times New Roman"/>
                <a:cs typeface="Times New Roman"/>
              </a:rPr>
              <a:t> Fewer off-style answers; more </a:t>
            </a:r>
            <a:r>
              <a:rPr sz="2000" b="1" i="0" u="none">
                <a:solidFill>
                  <a:srgbClr val="000000"/>
                </a:solidFill>
                <a:latin typeface="Times New Roman"/>
                <a:ea typeface="Times New Roman"/>
                <a:cs typeface="Times New Roman"/>
              </a:rPr>
              <a:t>brand-aligned</a:t>
            </a:r>
            <a:r>
              <a:rPr sz="2000" b="0" i="0" u="none">
                <a:solidFill>
                  <a:srgbClr val="000000"/>
                </a:solidFill>
                <a:latin typeface="Times New Roman"/>
                <a:ea typeface="Times New Roman"/>
                <a:cs typeface="Times New Roman"/>
              </a:rPr>
              <a:t>.</a:t>
            </a:r>
            <a:endParaRPr sz="8000"/>
          </a:p>
          <a:p>
            <a:pPr>
              <a:defRPr/>
            </a:pPr>
            <a:r>
              <a:rPr sz="2000" b="1" i="0" u="none">
                <a:solidFill>
                  <a:srgbClr val="000000"/>
                </a:solidFill>
                <a:latin typeface="Times New Roman"/>
                <a:ea typeface="Times New Roman"/>
                <a:cs typeface="Times New Roman"/>
              </a:rPr>
              <a:t>Safety:</a:t>
            </a:r>
            <a:r>
              <a:rPr sz="2000" b="0" i="0" u="none">
                <a:solidFill>
                  <a:srgbClr val="000000"/>
                </a:solidFill>
                <a:latin typeface="Times New Roman"/>
                <a:ea typeface="Times New Roman"/>
                <a:cs typeface="Times New Roman"/>
              </a:rPr>
              <a:t> Reduced harmful or policy-breaking outputs (with alignment).</a:t>
            </a:r>
            <a:br>
              <a:rPr sz="2000" b="0" i="0" u="none">
                <a:solidFill>
                  <a:srgbClr val="000000"/>
                </a:solidFill>
                <a:latin typeface="Times New Roman"/>
                <a:ea typeface="Times New Roman"/>
                <a:cs typeface="Times New Roman"/>
              </a:rPr>
            </a:br>
            <a:endParaRPr sz="2000" b="0" i="0" u="none">
              <a:solidFill>
                <a:srgbClr val="000000"/>
              </a:solidFill>
              <a:latin typeface="Times New Roman"/>
              <a:ea typeface="Times New Roman"/>
              <a:cs typeface="Times New Roman"/>
            </a:endParaRPr>
          </a:p>
          <a:p>
            <a:pPr marL="0" indent="0">
              <a:buFont typeface="Arial"/>
              <a:buNone/>
              <a:defRPr/>
            </a:pPr>
            <a:r>
              <a:rPr sz="2000" b="0" i="0" u="none">
                <a:solidFill>
                  <a:srgbClr val="000000"/>
                </a:solidFill>
                <a:highlight>
                  <a:srgbClr val="FFFF00"/>
                </a:highlight>
                <a:latin typeface="Times New Roman"/>
                <a:ea typeface="Times New Roman"/>
                <a:cs typeface="Times New Roman"/>
              </a:rPr>
              <a:t>	</a:t>
            </a:r>
            <a:r>
              <a:rPr sz="2000" b="1" i="0" u="none">
                <a:solidFill>
                  <a:srgbClr val="000000"/>
                </a:solidFill>
                <a:highlight>
                  <a:srgbClr val="FFFF00"/>
                </a:highlight>
                <a:latin typeface="Times New Roman"/>
                <a:ea typeface="Times New Roman"/>
                <a:cs typeface="Times New Roman"/>
              </a:rPr>
              <a:t>Highlight:</a:t>
            </a:r>
            <a:r>
              <a:rPr sz="2000" b="0" i="0" u="none">
                <a:solidFill>
                  <a:srgbClr val="000000"/>
                </a:solidFill>
                <a:highlight>
                  <a:srgbClr val="FFFF00"/>
                </a:highlight>
                <a:latin typeface="Times New Roman"/>
                <a:ea typeface="Times New Roman"/>
                <a:cs typeface="Times New Roman"/>
              </a:rPr>
              <a:t> Tailored </a:t>
            </a:r>
            <a:r>
              <a:rPr sz="2000" b="1" i="0" u="none">
                <a:solidFill>
                  <a:srgbClr val="000000"/>
                </a:solidFill>
                <a:highlight>
                  <a:srgbClr val="FFFF00"/>
                </a:highlight>
                <a:latin typeface="Times New Roman"/>
                <a:ea typeface="Times New Roman"/>
                <a:cs typeface="Times New Roman"/>
              </a:rPr>
              <a:t>usefulness</a:t>
            </a:r>
            <a:r>
              <a:rPr sz="2000" b="0" i="0" u="none">
                <a:solidFill>
                  <a:srgbClr val="000000"/>
                </a:solidFill>
                <a:highlight>
                  <a:srgbClr val="FFFF00"/>
                </a:highlight>
                <a:latin typeface="Times New Roman"/>
                <a:ea typeface="Times New Roman"/>
                <a:cs typeface="Times New Roman"/>
              </a:rPr>
              <a:t> you can trust.</a:t>
            </a:r>
            <a:endParaRPr sz="8000">
              <a:highlight>
                <a:srgbClr val="FFFF00"/>
              </a:highlight>
            </a:endParaRPr>
          </a:p>
        </p:txBody>
      </p:sp>
      <p:sp>
        <p:nvSpPr>
          <p:cNvPr id="1449847976" name="Slide Number Placeholder 5"/>
          <p:cNvSpPr>
            <a:spLocks noGrp="1"/>
          </p:cNvSpPr>
          <p:nvPr>
            <p:ph type="sldNum" sz="quarter" idx="12"/>
          </p:nvPr>
        </p:nvSpPr>
        <p:spPr bwMode="auto"/>
        <p:txBody>
          <a:bodyPr/>
          <a:lstStyle/>
          <a:p>
            <a:pPr>
              <a:defRPr/>
            </a:pPr>
            <a:fld id="{B939143D-D0B0-8F32-D09A-C73782E4BE73}"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86227836" name="Title 1"/>
          <p:cNvSpPr>
            <a:spLocks noGrp="1"/>
          </p:cNvSpPr>
          <p:nvPr>
            <p:ph type="title"/>
          </p:nvPr>
        </p:nvSpPr>
        <p:spPr bwMode="auto">
          <a:xfrm>
            <a:off x="1333499" y="2593974"/>
            <a:ext cx="10515600" cy="1325562"/>
          </a:xfrm>
        </p:spPr>
        <p:txBody>
          <a:bodyPr/>
          <a:lstStyle/>
          <a:p>
            <a:pPr>
              <a:defRPr/>
            </a:pPr>
            <a:r>
              <a:rPr sz="2600" b="1" i="0" u="none">
                <a:solidFill>
                  <a:srgbClr val="7030A0"/>
                </a:solidFill>
                <a:latin typeface="Times New Roman"/>
                <a:ea typeface="Times New Roman"/>
                <a:cs typeface="Times New Roman"/>
              </a:rPr>
              <a:t>Using large language models     </a:t>
            </a:r>
            <a:endParaRPr sz="9000">
              <a:solidFill>
                <a:srgbClr val="7030A0"/>
              </a:solidFill>
            </a:endParaRPr>
          </a:p>
        </p:txBody>
      </p:sp>
      <p:sp>
        <p:nvSpPr>
          <p:cNvPr id="1017066490" name="Slide Number Placeholder 5"/>
          <p:cNvSpPr>
            <a:spLocks noGrp="1"/>
          </p:cNvSpPr>
          <p:nvPr>
            <p:ph type="sldNum" sz="quarter" idx="12"/>
          </p:nvPr>
        </p:nvSpPr>
        <p:spPr bwMode="auto"/>
        <p:txBody>
          <a:bodyPr/>
          <a:lstStyle/>
          <a:p>
            <a:pPr>
              <a:defRPr/>
            </a:pPr>
            <a:fld id="{A791760A-B203-CE63-BEB2-F5F24043C7AF}"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6789556" name="Title 1"/>
          <p:cNvSpPr>
            <a:spLocks noGrp="1"/>
          </p:cNvSpPr>
          <p:nvPr>
            <p:ph type="title"/>
          </p:nvPr>
        </p:nvSpPr>
        <p:spPr bwMode="auto"/>
        <p:txBody>
          <a:bodyPr/>
          <a:lstStyle/>
          <a:p>
            <a:pPr>
              <a:defRPr/>
            </a:pPr>
            <a:r>
              <a:rPr lang="en-US" sz="4400" b="1" i="0" u="none" strike="noStrike" cap="none" spc="0">
                <a:solidFill>
                  <a:srgbClr val="7030A0"/>
                </a:solidFill>
                <a:latin typeface="Times New Roman"/>
                <a:ea typeface="Times New Roman"/>
                <a:cs typeface="Times New Roman"/>
              </a:rPr>
              <a:t>Using large language models     </a:t>
            </a:r>
            <a:endParaRPr sz="4400">
              <a:solidFill>
                <a:srgbClr val="7030A0"/>
              </a:solidFill>
            </a:endParaRPr>
          </a:p>
        </p:txBody>
      </p:sp>
      <p:sp>
        <p:nvSpPr>
          <p:cNvPr id="1315646349" name="Content Placeholder 2"/>
          <p:cNvSpPr>
            <a:spLocks noGrp="1"/>
          </p:cNvSpPr>
          <p:nvPr>
            <p:ph idx="1"/>
          </p:nvPr>
        </p:nvSpPr>
        <p:spPr bwMode="auto"/>
        <p:txBody>
          <a:bodyPr vertOverflow="overflow" horzOverflow="overflow" vert="horz" wrap="square" lIns="91440" tIns="45720" rIns="91440" bIns="45720" numCol="1" spcCol="0" rtlCol="0" fromWordArt="0" anchor="t" anchorCtr="0" forceAA="0" compatLnSpc="0">
            <a:normAutofit fontScale="97500" lnSpcReduction="12000"/>
          </a:bodyPr>
          <a:lstStyle/>
          <a:p>
            <a:pPr marL="0" indent="0">
              <a:buFont typeface="Arial"/>
              <a:buNone/>
              <a:defRPr/>
            </a:pPr>
            <a:r>
              <a:rPr sz="2600" b="1" i="0" u="none">
                <a:solidFill>
                  <a:srgbClr val="000000"/>
                </a:solidFill>
                <a:latin typeface="Times New Roman"/>
                <a:ea typeface="Times New Roman"/>
                <a:cs typeface="Times New Roman"/>
              </a:rPr>
              <a:t>How LLMs Respond (Inference)</a:t>
            </a:r>
          </a:p>
          <a:p>
            <a:pPr>
              <a:defRPr/>
            </a:pPr>
            <a:r>
              <a:rPr sz="2200" b="1" i="0" u="none">
                <a:solidFill>
                  <a:srgbClr val="000000"/>
                </a:solidFill>
                <a:latin typeface="Times New Roman"/>
                <a:ea typeface="Times New Roman"/>
                <a:cs typeface="Times New Roman"/>
              </a:rPr>
              <a:t>Prompt in → tokens:</a:t>
            </a:r>
            <a:r>
              <a:rPr sz="2200" b="0" i="0" u="none">
                <a:solidFill>
                  <a:srgbClr val="000000"/>
                </a:solidFill>
                <a:latin typeface="Times New Roman"/>
                <a:ea typeface="Times New Roman"/>
                <a:cs typeface="Times New Roman"/>
              </a:rPr>
              <a:t> Text is split into </a:t>
            </a:r>
            <a:r>
              <a:rPr sz="2200" b="1" i="0" u="none">
                <a:solidFill>
                  <a:srgbClr val="000000"/>
                </a:solidFill>
                <a:latin typeface="Times New Roman"/>
                <a:ea typeface="Times New Roman"/>
                <a:cs typeface="Times New Roman"/>
              </a:rPr>
              <a:t>tokens</a:t>
            </a:r>
            <a:r>
              <a:rPr sz="2200" b="0" i="0" u="none">
                <a:solidFill>
                  <a:srgbClr val="000000"/>
                </a:solidFill>
                <a:latin typeface="Times New Roman"/>
                <a:ea typeface="Times New Roman"/>
                <a:cs typeface="Times New Roman"/>
              </a:rPr>
              <a:t> and turned into </a:t>
            </a:r>
            <a:r>
              <a:rPr sz="2200" b="1" i="0" u="none">
                <a:solidFill>
                  <a:srgbClr val="000000"/>
                </a:solidFill>
                <a:latin typeface="Times New Roman"/>
                <a:ea typeface="Times New Roman"/>
                <a:cs typeface="Times New Roman"/>
              </a:rPr>
              <a:t>embeddings</a:t>
            </a:r>
            <a:r>
              <a:rPr sz="2200" b="0" i="0" u="none">
                <a:solidFill>
                  <a:srgbClr val="000000"/>
                </a:solidFill>
                <a:latin typeface="Times New Roman"/>
                <a:ea typeface="Times New Roman"/>
                <a:cs typeface="Times New Roman"/>
              </a:rPr>
              <a:t>.</a:t>
            </a:r>
          </a:p>
          <a:p>
            <a:pPr>
              <a:defRPr/>
            </a:pPr>
            <a:endParaRPr sz="9000"/>
          </a:p>
          <a:p>
            <a:pPr>
              <a:defRPr/>
            </a:pPr>
            <a:r>
              <a:rPr sz="2200" b="1" i="0" u="none">
                <a:solidFill>
                  <a:srgbClr val="000000"/>
                </a:solidFill>
                <a:latin typeface="Times New Roman"/>
                <a:ea typeface="Times New Roman"/>
                <a:cs typeface="Times New Roman"/>
              </a:rPr>
              <a:t>Transformer predicts next token:</a:t>
            </a:r>
            <a:r>
              <a:rPr sz="2200" b="0" i="0" u="none">
                <a:solidFill>
                  <a:srgbClr val="000000"/>
                </a:solidFill>
                <a:latin typeface="Times New Roman"/>
                <a:ea typeface="Times New Roman"/>
                <a:cs typeface="Times New Roman"/>
              </a:rPr>
              <a:t> Calculates probabilities for all next tokens and picks the </a:t>
            </a:r>
            <a:r>
              <a:rPr sz="2200" b="1" i="0" u="none">
                <a:solidFill>
                  <a:srgbClr val="000000"/>
                </a:solidFill>
                <a:latin typeface="Times New Roman"/>
                <a:ea typeface="Times New Roman"/>
                <a:cs typeface="Times New Roman"/>
              </a:rPr>
              <a:t>most likely</a:t>
            </a:r>
            <a:r>
              <a:rPr sz="2200" b="0" i="0" u="none">
                <a:solidFill>
                  <a:srgbClr val="000000"/>
                </a:solidFill>
                <a:latin typeface="Times New Roman"/>
                <a:ea typeface="Times New Roman"/>
                <a:cs typeface="Times New Roman"/>
              </a:rPr>
              <a:t>.</a:t>
            </a:r>
            <a:endParaRPr sz="9000"/>
          </a:p>
          <a:p>
            <a:pPr>
              <a:defRPr/>
            </a:pPr>
            <a:endParaRPr sz="7200"/>
          </a:p>
          <a:p>
            <a:pPr>
              <a:defRPr/>
            </a:pPr>
            <a:r>
              <a:rPr sz="2200" b="1" i="0" u="none">
                <a:solidFill>
                  <a:srgbClr val="000000"/>
                </a:solidFill>
                <a:latin typeface="Times New Roman"/>
                <a:ea typeface="Times New Roman"/>
                <a:cs typeface="Times New Roman"/>
              </a:rPr>
              <a:t>Repeat until done:</a:t>
            </a:r>
            <a:r>
              <a:rPr sz="2200" b="0" i="0" u="none">
                <a:solidFill>
                  <a:srgbClr val="000000"/>
                </a:solidFill>
                <a:latin typeface="Times New Roman"/>
                <a:ea typeface="Times New Roman"/>
                <a:cs typeface="Times New Roman"/>
              </a:rPr>
              <a:t> Generates </a:t>
            </a:r>
            <a:r>
              <a:rPr sz="2200" b="1" i="0" u="none">
                <a:solidFill>
                  <a:srgbClr val="000000"/>
                </a:solidFill>
                <a:latin typeface="Times New Roman"/>
                <a:ea typeface="Times New Roman"/>
                <a:cs typeface="Times New Roman"/>
              </a:rPr>
              <a:t>one token at a time</a:t>
            </a:r>
            <a:r>
              <a:rPr sz="2200" b="0" i="0" u="none">
                <a:solidFill>
                  <a:srgbClr val="000000"/>
                </a:solidFill>
                <a:latin typeface="Times New Roman"/>
                <a:ea typeface="Times New Roman"/>
                <a:cs typeface="Times New Roman"/>
              </a:rPr>
              <a:t>; doesn’t “know” the full answer in advance—just </a:t>
            </a:r>
            <a:r>
              <a:rPr sz="2200" b="1" i="0" u="none">
                <a:solidFill>
                  <a:srgbClr val="000000"/>
                </a:solidFill>
                <a:latin typeface="Times New Roman"/>
                <a:ea typeface="Times New Roman"/>
                <a:cs typeface="Times New Roman"/>
              </a:rPr>
              <a:t>best guesses</a:t>
            </a:r>
            <a:r>
              <a:rPr sz="2200" b="0" i="0" u="none">
                <a:solidFill>
                  <a:srgbClr val="000000"/>
                </a:solidFill>
                <a:latin typeface="Times New Roman"/>
                <a:ea typeface="Times New Roman"/>
                <a:cs typeface="Times New Roman"/>
              </a:rPr>
              <a:t> step by step.</a:t>
            </a:r>
          </a:p>
        </p:txBody>
      </p:sp>
      <p:sp>
        <p:nvSpPr>
          <p:cNvPr id="68494180" name="Slide Number Placeholder 5"/>
          <p:cNvSpPr>
            <a:spLocks noGrp="1"/>
          </p:cNvSpPr>
          <p:nvPr>
            <p:ph type="sldNum" sz="quarter" idx="12"/>
          </p:nvPr>
        </p:nvSpPr>
        <p:spPr bwMode="auto"/>
        <p:txBody>
          <a:bodyPr/>
          <a:lstStyle/>
          <a:p>
            <a:pPr>
              <a:defRPr/>
            </a:pPr>
            <a:fld id="{86B7CBEB-441A-2682-E48A-F7BA8E5CB27A}"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66110796" name="Title 1"/>
          <p:cNvSpPr>
            <a:spLocks noGrp="1"/>
          </p:cNvSpPr>
          <p:nvPr>
            <p:ph type="title"/>
          </p:nvPr>
        </p:nvSpPr>
        <p:spPr bwMode="auto"/>
        <p:txBody>
          <a:bodyPr/>
          <a:lstStyle/>
          <a:p>
            <a:pPr>
              <a:defRPr/>
            </a:pPr>
            <a:r>
              <a:rPr lang="en-US" sz="4400" b="1" i="0" u="none" strike="noStrike" cap="none" spc="0">
                <a:solidFill>
                  <a:srgbClr val="7030A0"/>
                </a:solidFill>
                <a:latin typeface="Times New Roman"/>
                <a:ea typeface="Times New Roman"/>
                <a:cs typeface="Times New Roman"/>
              </a:rPr>
              <a:t>Using large language models     </a:t>
            </a:r>
            <a:endParaRPr sz="4400">
              <a:solidFill>
                <a:srgbClr val="7030A0"/>
              </a:solidFill>
            </a:endParaRPr>
          </a:p>
        </p:txBody>
      </p:sp>
      <p:sp>
        <p:nvSpPr>
          <p:cNvPr id="1242449724" name="Content Placeholder 2"/>
          <p:cNvSpPr>
            <a:spLocks noGrp="1"/>
          </p:cNvSpPr>
          <p:nvPr>
            <p:ph idx="1"/>
          </p:nvPr>
        </p:nvSpPr>
        <p:spPr bwMode="auto"/>
        <p:txBody>
          <a:bodyPr/>
          <a:lstStyle/>
          <a:p>
            <a:pPr marL="0" indent="0">
              <a:buFont typeface="Arial"/>
              <a:buNone/>
              <a:defRPr/>
            </a:pPr>
            <a:r>
              <a:rPr sz="2800" b="1" i="0" u="none">
                <a:solidFill>
                  <a:srgbClr val="000000"/>
                </a:solidFill>
                <a:latin typeface="Times New Roman"/>
                <a:ea typeface="Times New Roman"/>
                <a:cs typeface="Times New Roman"/>
              </a:rPr>
              <a:t>Quick Wins: Prompt Engineering</a:t>
            </a:r>
          </a:p>
          <a:p>
            <a:pPr>
              <a:defRPr/>
            </a:pPr>
            <a:r>
              <a:rPr sz="2400" b="1" i="0" u="none">
                <a:solidFill>
                  <a:srgbClr val="000000"/>
                </a:solidFill>
                <a:latin typeface="Times New Roman"/>
                <a:ea typeface="Times New Roman"/>
                <a:cs typeface="Times New Roman"/>
              </a:rPr>
              <a:t>No training needed:</a:t>
            </a:r>
            <a:r>
              <a:rPr sz="2400" b="0" i="0" u="none">
                <a:solidFill>
                  <a:srgbClr val="000000"/>
                </a:solidFill>
                <a:latin typeface="Times New Roman"/>
                <a:ea typeface="Times New Roman"/>
                <a:cs typeface="Times New Roman"/>
              </a:rPr>
              <a:t> Just craft better </a:t>
            </a:r>
            <a:r>
              <a:rPr sz="2400" b="1" i="0" u="none">
                <a:solidFill>
                  <a:srgbClr val="000000"/>
                </a:solidFill>
                <a:latin typeface="Times New Roman"/>
                <a:ea typeface="Times New Roman"/>
                <a:cs typeface="Times New Roman"/>
              </a:rPr>
              <a:t>instructions</a:t>
            </a:r>
            <a:r>
              <a:rPr sz="2400" b="0" i="0" u="none">
                <a:solidFill>
                  <a:srgbClr val="000000"/>
                </a:solidFill>
                <a:latin typeface="Times New Roman"/>
                <a:ea typeface="Times New Roman"/>
                <a:cs typeface="Times New Roman"/>
              </a:rPr>
              <a:t>.</a:t>
            </a:r>
            <a:endParaRPr sz="10000"/>
          </a:p>
          <a:p>
            <a:pPr>
              <a:defRPr/>
            </a:pPr>
            <a:r>
              <a:rPr sz="2400" b="1" i="0" u="none">
                <a:solidFill>
                  <a:srgbClr val="000000"/>
                </a:solidFill>
                <a:latin typeface="Times New Roman"/>
                <a:ea typeface="Times New Roman"/>
                <a:cs typeface="Times New Roman"/>
              </a:rPr>
              <a:t>Be specific:</a:t>
            </a:r>
            <a:r>
              <a:rPr sz="2400" b="0" i="0" u="none">
                <a:solidFill>
                  <a:srgbClr val="000000"/>
                </a:solidFill>
                <a:latin typeface="Times New Roman"/>
                <a:ea typeface="Times New Roman"/>
                <a:cs typeface="Times New Roman"/>
              </a:rPr>
              <a:t> Role (“You are a…”) + task + format + constraints.</a:t>
            </a:r>
            <a:endParaRPr sz="10000"/>
          </a:p>
          <a:p>
            <a:pPr>
              <a:defRPr/>
            </a:pPr>
            <a:r>
              <a:rPr sz="2400" b="1" i="0" u="none">
                <a:solidFill>
                  <a:srgbClr val="000000"/>
                </a:solidFill>
                <a:latin typeface="Times New Roman"/>
                <a:ea typeface="Times New Roman"/>
                <a:cs typeface="Times New Roman"/>
              </a:rPr>
              <a:t>Example:</a:t>
            </a:r>
            <a:r>
              <a:rPr sz="2400" b="0" i="0" u="none">
                <a:solidFill>
                  <a:srgbClr val="000000"/>
                </a:solidFill>
                <a:latin typeface="Times New Roman"/>
                <a:ea typeface="Times New Roman"/>
                <a:cs typeface="Times New Roman"/>
              </a:rPr>
              <a:t> “Answer in the voice of a trained healthcare professional” </a:t>
            </a:r>
            <a:r>
              <a:rPr sz="2400" b="0" i="1" u="none">
                <a:solidFill>
                  <a:srgbClr val="000000"/>
                </a:solidFill>
                <a:latin typeface="Times New Roman"/>
                <a:ea typeface="Times New Roman"/>
                <a:cs typeface="Times New Roman"/>
              </a:rPr>
              <a:t>(avoid using for medical advice)</a:t>
            </a:r>
            <a:r>
              <a:rPr sz="2400" b="0" i="0" u="none">
                <a:solidFill>
                  <a:srgbClr val="000000"/>
                </a:solidFill>
                <a:latin typeface="Times New Roman"/>
                <a:ea typeface="Times New Roman"/>
                <a:cs typeface="Times New Roman"/>
              </a:rPr>
              <a:t>.</a:t>
            </a:r>
            <a:endParaRPr sz="10000"/>
          </a:p>
          <a:p>
            <a:pPr>
              <a:defRPr/>
            </a:pPr>
            <a:r>
              <a:rPr sz="2400" b="1" i="0" u="none">
                <a:solidFill>
                  <a:srgbClr val="000000"/>
                </a:solidFill>
                <a:latin typeface="Times New Roman"/>
                <a:ea typeface="Times New Roman"/>
                <a:cs typeface="Times New Roman"/>
              </a:rPr>
              <a:t>Add context:</a:t>
            </a:r>
            <a:r>
              <a:rPr sz="2400" b="0" i="0" u="none">
                <a:solidFill>
                  <a:srgbClr val="000000"/>
                </a:solidFill>
                <a:latin typeface="Times New Roman"/>
                <a:ea typeface="Times New Roman"/>
                <a:cs typeface="Times New Roman"/>
              </a:rPr>
              <a:t> Provide examples, definitions, or data in the prompt.</a:t>
            </a:r>
            <a:endParaRPr sz="8000"/>
          </a:p>
        </p:txBody>
      </p:sp>
      <p:sp>
        <p:nvSpPr>
          <p:cNvPr id="1454882333" name="Slide Number Placeholder 5"/>
          <p:cNvSpPr>
            <a:spLocks noGrp="1"/>
          </p:cNvSpPr>
          <p:nvPr>
            <p:ph type="sldNum" sz="quarter" idx="12"/>
          </p:nvPr>
        </p:nvSpPr>
        <p:spPr bwMode="auto"/>
        <p:txBody>
          <a:bodyPr/>
          <a:lstStyle/>
          <a:p>
            <a:pPr>
              <a:defRPr/>
            </a:pPr>
            <a:fld id="{A5B584C9-8FBB-3ED3-6E82-1E42D9C0176D}"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54051244" name="Title 1"/>
          <p:cNvSpPr>
            <a:spLocks noGrp="1"/>
          </p:cNvSpPr>
          <p:nvPr>
            <p:ph type="title"/>
          </p:nvPr>
        </p:nvSpPr>
        <p:spPr bwMode="auto"/>
        <p:txBody>
          <a:bodyPr/>
          <a:lstStyle/>
          <a:p>
            <a:pPr>
              <a:defRPr/>
            </a:pPr>
            <a:r>
              <a:rPr lang="en-US" sz="2800" b="0" i="0" u="none" strike="noStrike" cap="none" spc="0">
                <a:solidFill>
                  <a:srgbClr val="7030A0"/>
                </a:solidFill>
                <a:highlight>
                  <a:srgbClr val="FFFF00"/>
                </a:highlight>
                <a:latin typeface="+mj-lt"/>
                <a:ea typeface="+mj-ea"/>
                <a:cs typeface="+mj-cs"/>
              </a:rPr>
              <a:t>Generative adversarial  networks(GANs)</a:t>
            </a:r>
            <a:endParaRPr sz="2800">
              <a:solidFill>
                <a:srgbClr val="7030A0"/>
              </a:solidFill>
              <a:highlight>
                <a:srgbClr val="FFFF00"/>
              </a:highlight>
            </a:endParaRPr>
          </a:p>
        </p:txBody>
      </p:sp>
      <p:sp>
        <p:nvSpPr>
          <p:cNvPr id="1778166278" name="Slide Number Placeholder 5"/>
          <p:cNvSpPr>
            <a:spLocks noGrp="1"/>
          </p:cNvSpPr>
          <p:nvPr>
            <p:ph type="sldNum" sz="quarter" idx="12"/>
          </p:nvPr>
        </p:nvSpPr>
        <p:spPr bwMode="auto"/>
        <p:txBody>
          <a:bodyPr/>
          <a:lstStyle/>
          <a:p>
            <a:pPr>
              <a:defRPr/>
            </a:pPr>
            <a:fld id="{43B87EFC-A3BF-0A6B-6FEA-CE19514A19F3}" type="slidenum">
              <a:rPr lang="en-US"/>
              <a:t>7</a:t>
            </a:fld>
            <a:endParaRPr lang="en-US"/>
          </a:p>
        </p:txBody>
      </p:sp>
      <p:pic>
        <p:nvPicPr>
          <p:cNvPr id="1974159908" name="Picture 1974159907"/>
          <p:cNvPicPr>
            <a:picLocks noChangeAspect="1"/>
          </p:cNvPicPr>
          <p:nvPr/>
        </p:nvPicPr>
        <p:blipFill rotWithShape="1">
          <a:blip r:embed="rId3"/>
          <a:stretch/>
        </p:blipFill>
        <p:spPr bwMode="auto">
          <a:xfrm>
            <a:off x="746041" y="1993321"/>
            <a:ext cx="10763822" cy="3486644"/>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72099603" name="Title 1"/>
          <p:cNvSpPr>
            <a:spLocks noGrp="1"/>
          </p:cNvSpPr>
          <p:nvPr>
            <p:ph type="title"/>
          </p:nvPr>
        </p:nvSpPr>
        <p:spPr bwMode="auto"/>
        <p:txBody>
          <a:bodyPr/>
          <a:lstStyle/>
          <a:p>
            <a:pPr>
              <a:defRPr/>
            </a:pPr>
            <a:r>
              <a:rPr lang="en-US" sz="4400" b="1" i="0" u="none" strike="noStrike" cap="none" spc="0">
                <a:solidFill>
                  <a:srgbClr val="7030A0"/>
                </a:solidFill>
                <a:latin typeface="Times New Roman"/>
                <a:ea typeface="Times New Roman"/>
                <a:cs typeface="Times New Roman"/>
              </a:rPr>
              <a:t>Using large language models     </a:t>
            </a:r>
            <a:endParaRPr sz="4400">
              <a:solidFill>
                <a:srgbClr val="7030A0"/>
              </a:solidFill>
            </a:endParaRPr>
          </a:p>
        </p:txBody>
      </p:sp>
      <p:sp>
        <p:nvSpPr>
          <p:cNvPr id="709863239" name="Content Placeholder 2"/>
          <p:cNvSpPr>
            <a:spLocks noGrp="1"/>
          </p:cNvSpPr>
          <p:nvPr>
            <p:ph idx="1"/>
          </p:nvPr>
        </p:nvSpPr>
        <p:spPr bwMode="auto"/>
        <p:txBody>
          <a:bodyPr/>
          <a:lstStyle/>
          <a:p>
            <a:pPr marL="0" indent="0">
              <a:buFont typeface="Arial"/>
              <a:buNone/>
              <a:defRPr/>
            </a:pPr>
            <a:r>
              <a:rPr sz="2800" b="1" i="0" u="none">
                <a:solidFill>
                  <a:srgbClr val="000000"/>
                </a:solidFill>
                <a:latin typeface="Times New Roman"/>
                <a:ea typeface="Times New Roman"/>
                <a:cs typeface="Times New Roman"/>
              </a:rPr>
              <a:t>Output Controls (Creativity vs. Safety)</a:t>
            </a:r>
          </a:p>
          <a:p>
            <a:pPr marL="0" indent="0">
              <a:buFont typeface="Arial"/>
              <a:buNone/>
              <a:defRPr/>
            </a:pPr>
            <a:endParaRPr sz="4800"/>
          </a:p>
          <a:p>
            <a:pPr>
              <a:defRPr/>
            </a:pPr>
            <a:r>
              <a:rPr sz="2200" b="1" i="0" u="none">
                <a:solidFill>
                  <a:srgbClr val="000000"/>
                </a:solidFill>
                <a:latin typeface="Times New Roman"/>
                <a:ea typeface="Times New Roman"/>
                <a:cs typeface="Times New Roman"/>
              </a:rPr>
              <a:t>Temperature:</a:t>
            </a:r>
            <a:r>
              <a:rPr sz="2200" b="0" i="0" u="none">
                <a:solidFill>
                  <a:srgbClr val="000000"/>
                </a:solidFill>
                <a:latin typeface="Times New Roman"/>
                <a:ea typeface="Times New Roman"/>
                <a:cs typeface="Times New Roman"/>
              </a:rPr>
              <a:t> Lower = </a:t>
            </a:r>
            <a:r>
              <a:rPr sz="2200" b="1" i="0" u="none">
                <a:solidFill>
                  <a:srgbClr val="000000"/>
                </a:solidFill>
                <a:latin typeface="Times New Roman"/>
                <a:ea typeface="Times New Roman"/>
                <a:cs typeface="Times New Roman"/>
              </a:rPr>
              <a:t>safer/more consistent</a:t>
            </a:r>
            <a:r>
              <a:rPr sz="2200" b="0" i="0" u="none">
                <a:solidFill>
                  <a:srgbClr val="000000"/>
                </a:solidFill>
                <a:latin typeface="Times New Roman"/>
                <a:ea typeface="Times New Roman"/>
                <a:cs typeface="Times New Roman"/>
              </a:rPr>
              <a:t>; higher = </a:t>
            </a:r>
            <a:r>
              <a:rPr sz="2200" b="1" i="0" u="none">
                <a:solidFill>
                  <a:srgbClr val="000000"/>
                </a:solidFill>
                <a:latin typeface="Times New Roman"/>
                <a:ea typeface="Times New Roman"/>
                <a:cs typeface="Times New Roman"/>
              </a:rPr>
              <a:t>more creative</a:t>
            </a:r>
            <a:r>
              <a:rPr sz="2200" b="0" i="0" u="none">
                <a:solidFill>
                  <a:srgbClr val="000000"/>
                </a:solidFill>
                <a:latin typeface="Times New Roman"/>
                <a:ea typeface="Times New Roman"/>
                <a:cs typeface="Times New Roman"/>
              </a:rPr>
              <a:t>.</a:t>
            </a:r>
            <a:endParaRPr sz="9000"/>
          </a:p>
          <a:p>
            <a:pPr>
              <a:defRPr/>
            </a:pPr>
            <a:r>
              <a:rPr sz="2200" b="1" i="0" u="none">
                <a:solidFill>
                  <a:srgbClr val="000000"/>
                </a:solidFill>
                <a:latin typeface="Times New Roman"/>
                <a:ea typeface="Times New Roman"/>
                <a:cs typeface="Times New Roman"/>
              </a:rPr>
              <a:t>Top-k / Top-p:</a:t>
            </a:r>
            <a:r>
              <a:rPr sz="2200" b="0" i="0" u="none">
                <a:solidFill>
                  <a:srgbClr val="000000"/>
                </a:solidFill>
                <a:latin typeface="Times New Roman"/>
                <a:ea typeface="Times New Roman"/>
                <a:cs typeface="Times New Roman"/>
              </a:rPr>
              <a:t> Limit to most-likely tokens to improve </a:t>
            </a:r>
            <a:r>
              <a:rPr sz="2200" b="1" i="0" u="none">
                <a:solidFill>
                  <a:srgbClr val="000000"/>
                </a:solidFill>
                <a:latin typeface="Times New Roman"/>
                <a:ea typeface="Times New Roman"/>
                <a:cs typeface="Times New Roman"/>
              </a:rPr>
              <a:t>coherence</a:t>
            </a:r>
            <a:r>
              <a:rPr sz="2200" b="0" i="0" u="none">
                <a:solidFill>
                  <a:srgbClr val="000000"/>
                </a:solidFill>
                <a:latin typeface="Times New Roman"/>
                <a:ea typeface="Times New Roman"/>
                <a:cs typeface="Times New Roman"/>
              </a:rPr>
              <a:t>.</a:t>
            </a:r>
            <a:endParaRPr sz="9000"/>
          </a:p>
          <a:p>
            <a:pPr>
              <a:defRPr/>
            </a:pPr>
            <a:r>
              <a:rPr sz="2200" b="1" i="0" u="none">
                <a:solidFill>
                  <a:srgbClr val="000000"/>
                </a:solidFill>
                <a:latin typeface="Times New Roman"/>
                <a:ea typeface="Times New Roman"/>
                <a:cs typeface="Times New Roman"/>
              </a:rPr>
              <a:t>Tip:</a:t>
            </a:r>
            <a:r>
              <a:rPr sz="2200" b="0" i="0" u="none">
                <a:solidFill>
                  <a:srgbClr val="000000"/>
                </a:solidFill>
                <a:latin typeface="Times New Roman"/>
                <a:ea typeface="Times New Roman"/>
                <a:cs typeface="Times New Roman"/>
              </a:rPr>
              <a:t> Start low/medium for accuracy; raise for brainstorming.</a:t>
            </a:r>
            <a:endParaRPr sz="7200"/>
          </a:p>
        </p:txBody>
      </p:sp>
      <p:sp>
        <p:nvSpPr>
          <p:cNvPr id="1246716986" name="Slide Number Placeholder 5"/>
          <p:cNvSpPr>
            <a:spLocks noGrp="1"/>
          </p:cNvSpPr>
          <p:nvPr>
            <p:ph type="sldNum" sz="quarter" idx="12"/>
          </p:nvPr>
        </p:nvSpPr>
        <p:spPr bwMode="auto"/>
        <p:txBody>
          <a:bodyPr/>
          <a:lstStyle/>
          <a:p>
            <a:pPr>
              <a:defRPr/>
            </a:pPr>
            <a:fld id="{C326BD96-1735-73DB-CD8A-A90BF0E39E05}"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66918047" name="Title 1"/>
          <p:cNvSpPr>
            <a:spLocks noGrp="1"/>
          </p:cNvSpPr>
          <p:nvPr>
            <p:ph type="title"/>
          </p:nvPr>
        </p:nvSpPr>
        <p:spPr bwMode="auto"/>
        <p:txBody>
          <a:bodyPr/>
          <a:lstStyle/>
          <a:p>
            <a:pPr>
              <a:defRPr/>
            </a:pPr>
            <a:r>
              <a:rPr lang="en-US" sz="4400" b="1" i="0" u="none" strike="noStrike" cap="none" spc="0">
                <a:solidFill>
                  <a:srgbClr val="7030A0"/>
                </a:solidFill>
                <a:latin typeface="Times New Roman"/>
                <a:ea typeface="Times New Roman"/>
                <a:cs typeface="Times New Roman"/>
              </a:rPr>
              <a:t>Using large language models     </a:t>
            </a:r>
            <a:endParaRPr sz="4400">
              <a:solidFill>
                <a:srgbClr val="7030A0"/>
              </a:solidFill>
            </a:endParaRPr>
          </a:p>
        </p:txBody>
      </p:sp>
      <p:sp>
        <p:nvSpPr>
          <p:cNvPr id="319534085" name="Content Placeholder 2"/>
          <p:cNvSpPr>
            <a:spLocks noGrp="1"/>
          </p:cNvSpPr>
          <p:nvPr>
            <p:ph idx="1"/>
          </p:nvPr>
        </p:nvSpPr>
        <p:spPr bwMode="auto"/>
        <p:txBody>
          <a:bodyPr/>
          <a:lstStyle/>
          <a:p>
            <a:pPr marL="0" indent="0">
              <a:buFont typeface="Arial"/>
              <a:buNone/>
              <a:defRPr/>
            </a:pPr>
            <a:r>
              <a:rPr sz="2600" b="1" i="0" u="none">
                <a:solidFill>
                  <a:srgbClr val="000000"/>
                </a:solidFill>
                <a:latin typeface="Times New Roman"/>
                <a:ea typeface="Times New Roman"/>
                <a:cs typeface="Times New Roman"/>
              </a:rPr>
              <a:t>Context Window (How Much It Can “See”)</a:t>
            </a:r>
            <a:endParaRPr sz="3600"/>
          </a:p>
          <a:p>
            <a:pPr>
              <a:defRPr/>
            </a:pPr>
            <a:r>
              <a:rPr sz="2200" b="1" i="0" u="none">
                <a:solidFill>
                  <a:srgbClr val="000000"/>
                </a:solidFill>
                <a:latin typeface="Times New Roman"/>
                <a:ea typeface="Times New Roman"/>
                <a:cs typeface="Times New Roman"/>
              </a:rPr>
              <a:t>Definition:</a:t>
            </a:r>
            <a:r>
              <a:rPr sz="2200" b="0" i="0" u="none">
                <a:solidFill>
                  <a:srgbClr val="000000"/>
                </a:solidFill>
                <a:latin typeface="Times New Roman"/>
                <a:ea typeface="Times New Roman"/>
                <a:cs typeface="Times New Roman"/>
              </a:rPr>
              <a:t> Max tokens the model can use at once (prompt + its own drafts).</a:t>
            </a:r>
            <a:endParaRPr sz="9000"/>
          </a:p>
          <a:p>
            <a:pPr>
              <a:defRPr/>
            </a:pPr>
            <a:r>
              <a:rPr sz="2200" b="1" i="0" u="none">
                <a:solidFill>
                  <a:srgbClr val="000000"/>
                </a:solidFill>
                <a:latin typeface="Times New Roman"/>
                <a:ea typeface="Times New Roman"/>
                <a:cs typeface="Times New Roman"/>
              </a:rPr>
              <a:t>Bigger windows:</a:t>
            </a:r>
            <a:r>
              <a:rPr sz="2200" b="0" i="0" u="none">
                <a:solidFill>
                  <a:srgbClr val="000000"/>
                </a:solidFill>
                <a:latin typeface="Times New Roman"/>
                <a:ea typeface="Times New Roman"/>
                <a:cs typeface="Times New Roman"/>
              </a:rPr>
              <a:t> Enable long docs, large code files, long chats.</a:t>
            </a:r>
            <a:endParaRPr sz="9000"/>
          </a:p>
          <a:p>
            <a:pPr>
              <a:defRPr/>
            </a:pPr>
            <a:r>
              <a:rPr sz="2200" b="1" i="0" u="none">
                <a:solidFill>
                  <a:srgbClr val="000000"/>
                </a:solidFill>
                <a:latin typeface="Times New Roman"/>
                <a:ea typeface="Times New Roman"/>
                <a:cs typeface="Times New Roman"/>
              </a:rPr>
              <a:t>Tip:</a:t>
            </a:r>
            <a:r>
              <a:rPr sz="2200" b="0" i="0" u="none">
                <a:solidFill>
                  <a:srgbClr val="000000"/>
                </a:solidFill>
                <a:latin typeface="Times New Roman"/>
                <a:ea typeface="Times New Roman"/>
                <a:cs typeface="Times New Roman"/>
              </a:rPr>
              <a:t> Keep key facts </a:t>
            </a:r>
            <a:r>
              <a:rPr sz="2200" b="1" i="0" u="none">
                <a:solidFill>
                  <a:srgbClr val="000000"/>
                </a:solidFill>
                <a:latin typeface="Times New Roman"/>
                <a:ea typeface="Times New Roman"/>
                <a:cs typeface="Times New Roman"/>
              </a:rPr>
              <a:t>near the end</a:t>
            </a:r>
            <a:r>
              <a:rPr sz="2200" b="0" i="0" u="none">
                <a:solidFill>
                  <a:srgbClr val="000000"/>
                </a:solidFill>
                <a:latin typeface="Times New Roman"/>
                <a:ea typeface="Times New Roman"/>
                <a:cs typeface="Times New Roman"/>
              </a:rPr>
              <a:t> of the prompt (recency helps).</a:t>
            </a:r>
            <a:endParaRPr sz="3600"/>
          </a:p>
        </p:txBody>
      </p:sp>
      <p:sp>
        <p:nvSpPr>
          <p:cNvPr id="1805090725" name="Slide Number Placeholder 5"/>
          <p:cNvSpPr>
            <a:spLocks noGrp="1"/>
          </p:cNvSpPr>
          <p:nvPr>
            <p:ph type="sldNum" sz="quarter" idx="12"/>
          </p:nvPr>
        </p:nvSpPr>
        <p:spPr bwMode="auto"/>
        <p:txBody>
          <a:bodyPr/>
          <a:lstStyle/>
          <a:p>
            <a:pPr>
              <a:defRPr/>
            </a:pPr>
            <a:fld id="{69C2353C-6E7B-FFAE-BB35-69987F608AF7}"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18748683" name="Title 1"/>
          <p:cNvSpPr>
            <a:spLocks noGrp="1"/>
          </p:cNvSpPr>
          <p:nvPr>
            <p:ph type="title"/>
          </p:nvPr>
        </p:nvSpPr>
        <p:spPr bwMode="auto"/>
        <p:txBody>
          <a:bodyPr/>
          <a:lstStyle/>
          <a:p>
            <a:pPr>
              <a:defRPr/>
            </a:pPr>
            <a:r>
              <a:rPr lang="en-US" sz="4400" b="1" i="0" u="none" strike="noStrike" cap="none" spc="0">
                <a:solidFill>
                  <a:srgbClr val="7030A0"/>
                </a:solidFill>
                <a:latin typeface="Times New Roman"/>
                <a:ea typeface="Times New Roman"/>
                <a:cs typeface="Times New Roman"/>
              </a:rPr>
              <a:t>Using large language models     </a:t>
            </a:r>
            <a:endParaRPr sz="4400">
              <a:solidFill>
                <a:srgbClr val="7030A0"/>
              </a:solidFill>
            </a:endParaRPr>
          </a:p>
        </p:txBody>
      </p:sp>
      <p:sp>
        <p:nvSpPr>
          <p:cNvPr id="45316234"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Trebuchet MS"/>
                <a:ea typeface="Trebuchet MS"/>
                <a:cs typeface="Trebuchet MS"/>
              </a:rPr>
              <a:t>RAG: Retrieval-Augmented Generation</a:t>
            </a:r>
          </a:p>
          <a:p>
            <a:pPr marL="0" indent="0">
              <a:buFont typeface="Arial"/>
              <a:buNone/>
              <a:defRPr/>
            </a:pPr>
            <a:endParaRPr sz="1600">
              <a:latin typeface="Trebuchet MS"/>
              <a:cs typeface="Trebuchet MS"/>
            </a:endParaRPr>
          </a:p>
          <a:p>
            <a:pPr>
              <a:defRPr/>
            </a:pPr>
            <a:r>
              <a:rPr sz="2000" b="1" i="0" u="none">
                <a:solidFill>
                  <a:srgbClr val="000000"/>
                </a:solidFill>
                <a:latin typeface="Trebuchet MS"/>
                <a:ea typeface="Trebuchet MS"/>
                <a:cs typeface="Trebuchet MS"/>
              </a:rPr>
              <a:t>What it is:</a:t>
            </a:r>
            <a:r>
              <a:rPr sz="2000" b="0" i="0" u="none">
                <a:solidFill>
                  <a:srgbClr val="000000"/>
                </a:solidFill>
                <a:latin typeface="Trebuchet MS"/>
                <a:ea typeface="Trebuchet MS"/>
                <a:cs typeface="Trebuchet MS"/>
              </a:rPr>
              <a:t> Connect the LLM to </a:t>
            </a:r>
            <a:r>
              <a:rPr sz="2000" b="1" i="0" u="none">
                <a:solidFill>
                  <a:srgbClr val="000000"/>
                </a:solidFill>
                <a:latin typeface="Trebuchet MS"/>
                <a:ea typeface="Trebuchet MS"/>
                <a:cs typeface="Trebuchet MS"/>
              </a:rPr>
              <a:t>external knowledge</a:t>
            </a:r>
            <a:r>
              <a:rPr sz="2000" b="0" i="0" u="none">
                <a:solidFill>
                  <a:srgbClr val="000000"/>
                </a:solidFill>
                <a:latin typeface="Trebuchet MS"/>
                <a:ea typeface="Trebuchet MS"/>
                <a:cs typeface="Trebuchet MS"/>
              </a:rPr>
              <a:t> (docs, DBs, APIs).</a:t>
            </a:r>
            <a:endParaRPr sz="2000">
              <a:latin typeface="Trebuchet MS"/>
              <a:cs typeface="Trebuchet MS"/>
            </a:endParaRPr>
          </a:p>
          <a:p>
            <a:pPr>
              <a:defRPr/>
            </a:pPr>
            <a:r>
              <a:rPr sz="2000" b="1" i="0" u="none">
                <a:solidFill>
                  <a:srgbClr val="000000"/>
                </a:solidFill>
                <a:latin typeface="Trebuchet MS"/>
                <a:ea typeface="Trebuchet MS"/>
                <a:cs typeface="Trebuchet MS"/>
              </a:rPr>
              <a:t>How it works:</a:t>
            </a:r>
            <a:r>
              <a:rPr sz="2000" b="0" i="0" u="none">
                <a:solidFill>
                  <a:srgbClr val="000000"/>
                </a:solidFill>
                <a:latin typeface="Trebuchet MS"/>
                <a:ea typeface="Trebuchet MS"/>
                <a:cs typeface="Trebuchet MS"/>
              </a:rPr>
              <a:t> Retrieve relevant info → </a:t>
            </a:r>
            <a:r>
              <a:rPr sz="2000" b="1" i="0" u="none">
                <a:solidFill>
                  <a:srgbClr val="000000"/>
                </a:solidFill>
                <a:latin typeface="Trebuchet MS"/>
                <a:ea typeface="Trebuchet MS"/>
                <a:cs typeface="Trebuchet MS"/>
              </a:rPr>
              <a:t>stuff into context</a:t>
            </a:r>
            <a:r>
              <a:rPr sz="2000" b="0" i="0" u="none">
                <a:solidFill>
                  <a:srgbClr val="000000"/>
                </a:solidFill>
                <a:latin typeface="Trebuchet MS"/>
                <a:ea typeface="Trebuchet MS"/>
                <a:cs typeface="Trebuchet MS"/>
              </a:rPr>
              <a:t> → generate.</a:t>
            </a:r>
            <a:endParaRPr sz="2000">
              <a:latin typeface="Trebuchet MS"/>
              <a:cs typeface="Trebuchet MS"/>
            </a:endParaRPr>
          </a:p>
          <a:p>
            <a:pPr>
              <a:defRPr/>
            </a:pPr>
            <a:r>
              <a:rPr sz="2000" b="1" i="0" u="none">
                <a:solidFill>
                  <a:srgbClr val="000000"/>
                </a:solidFill>
                <a:latin typeface="Trebuchet MS"/>
                <a:ea typeface="Trebuchet MS"/>
                <a:cs typeface="Trebuchet MS"/>
              </a:rPr>
              <a:t>Benefits:</a:t>
            </a:r>
            <a:r>
              <a:rPr sz="2000" b="0" i="0" u="none">
                <a:solidFill>
                  <a:srgbClr val="000000"/>
                </a:solidFill>
                <a:latin typeface="Trebuchet MS"/>
                <a:ea typeface="Trebuchet MS"/>
                <a:cs typeface="Trebuchet MS"/>
              </a:rPr>
              <a:t> </a:t>
            </a:r>
            <a:r>
              <a:rPr sz="2000" b="1" i="0" u="none">
                <a:solidFill>
                  <a:srgbClr val="000000"/>
                </a:solidFill>
                <a:latin typeface="Trebuchet MS"/>
                <a:ea typeface="Trebuchet MS"/>
                <a:cs typeface="Trebuchet MS"/>
              </a:rPr>
              <a:t>Current, accurate, source-grounded</a:t>
            </a:r>
            <a:r>
              <a:rPr sz="2000" b="0" i="0" u="none">
                <a:solidFill>
                  <a:srgbClr val="000000"/>
                </a:solidFill>
                <a:latin typeface="Trebuchet MS"/>
                <a:ea typeface="Trebuchet MS"/>
                <a:cs typeface="Trebuchet MS"/>
              </a:rPr>
              <a:t> answers without retraining.</a:t>
            </a:r>
            <a:endParaRPr sz="2000">
              <a:latin typeface="Trebuchet MS"/>
              <a:cs typeface="Trebuchet MS"/>
            </a:endParaRPr>
          </a:p>
          <a:p>
            <a:pPr>
              <a:defRPr/>
            </a:pPr>
            <a:r>
              <a:rPr sz="2000" b="1" i="0" u="none">
                <a:solidFill>
                  <a:srgbClr val="000000"/>
                </a:solidFill>
                <a:latin typeface="Trebuchet MS"/>
                <a:ea typeface="Trebuchet MS"/>
                <a:cs typeface="Trebuchet MS"/>
              </a:rPr>
              <a:t>Example:</a:t>
            </a:r>
            <a:r>
              <a:rPr sz="2000" b="0" i="0" u="none">
                <a:solidFill>
                  <a:srgbClr val="000000"/>
                </a:solidFill>
                <a:latin typeface="Trebuchet MS"/>
                <a:ea typeface="Trebuchet MS"/>
                <a:cs typeface="Trebuchet MS"/>
              </a:rPr>
              <a:t> Pull today’s </a:t>
            </a:r>
            <a:r>
              <a:rPr sz="2000" b="1" i="0" u="none">
                <a:solidFill>
                  <a:srgbClr val="000000"/>
                </a:solidFill>
                <a:latin typeface="Trebuchet MS"/>
                <a:ea typeface="Trebuchet MS"/>
                <a:cs typeface="Trebuchet MS"/>
              </a:rPr>
              <a:t>weather</a:t>
            </a:r>
            <a:r>
              <a:rPr sz="2000" b="0" i="0" u="none">
                <a:solidFill>
                  <a:srgbClr val="000000"/>
                </a:solidFill>
                <a:latin typeface="Trebuchet MS"/>
                <a:ea typeface="Trebuchet MS"/>
                <a:cs typeface="Trebuchet MS"/>
              </a:rPr>
              <a:t> from a live database and include it in the reply.</a:t>
            </a:r>
            <a:endParaRPr sz="1600">
              <a:latin typeface="Trebuchet MS"/>
              <a:cs typeface="Trebuchet MS"/>
            </a:endParaRPr>
          </a:p>
        </p:txBody>
      </p:sp>
      <p:sp>
        <p:nvSpPr>
          <p:cNvPr id="1699149114" name="Slide Number Placeholder 5"/>
          <p:cNvSpPr>
            <a:spLocks noGrp="1"/>
          </p:cNvSpPr>
          <p:nvPr>
            <p:ph type="sldNum" sz="quarter" idx="12"/>
          </p:nvPr>
        </p:nvSpPr>
        <p:spPr bwMode="auto"/>
        <p:txBody>
          <a:bodyPr/>
          <a:lstStyle/>
          <a:p>
            <a:pPr>
              <a:defRPr/>
            </a:pPr>
            <a:fld id="{5C3AF41E-F438-9401-3B51-58CE969D25AC}"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43857755" name="Title 1"/>
          <p:cNvSpPr>
            <a:spLocks noGrp="1"/>
          </p:cNvSpPr>
          <p:nvPr>
            <p:ph type="title"/>
          </p:nvPr>
        </p:nvSpPr>
        <p:spPr bwMode="auto"/>
        <p:txBody>
          <a:bodyPr/>
          <a:lstStyle/>
          <a:p>
            <a:pPr>
              <a:defRPr/>
            </a:pPr>
            <a:r>
              <a:rPr lang="en-US" sz="4400" b="1" i="0" u="none" strike="noStrike" cap="none" spc="0">
                <a:solidFill>
                  <a:srgbClr val="7030A0"/>
                </a:solidFill>
                <a:latin typeface="Times New Roman"/>
                <a:ea typeface="Times New Roman"/>
                <a:cs typeface="Times New Roman"/>
              </a:rPr>
              <a:t>Using large language models     </a:t>
            </a:r>
            <a:endParaRPr sz="4400">
              <a:solidFill>
                <a:srgbClr val="7030A0"/>
              </a:solidFill>
            </a:endParaRPr>
          </a:p>
        </p:txBody>
      </p:sp>
      <p:sp>
        <p:nvSpPr>
          <p:cNvPr id="1268613588" name="Content Placeholder 2"/>
          <p:cNvSpPr>
            <a:spLocks noGrp="1"/>
          </p:cNvSpPr>
          <p:nvPr>
            <p:ph idx="1"/>
          </p:nvPr>
        </p:nvSpPr>
        <p:spPr bwMode="auto"/>
        <p:txBody>
          <a:bodyPr/>
          <a:lstStyle/>
          <a:p>
            <a:pPr marL="0" indent="0">
              <a:buFont typeface="Arial"/>
              <a:buNone/>
              <a:defRPr/>
            </a:pPr>
            <a:r>
              <a:rPr sz="2600" b="1" i="0" u="none">
                <a:solidFill>
                  <a:srgbClr val="000000"/>
                </a:solidFill>
                <a:latin typeface="Times New Roman"/>
                <a:ea typeface="Times New Roman"/>
                <a:cs typeface="Times New Roman"/>
              </a:rPr>
              <a:t>When to Use What</a:t>
            </a:r>
          </a:p>
          <a:p>
            <a:pPr marL="0" indent="0">
              <a:buFont typeface="Arial"/>
              <a:buNone/>
              <a:defRPr/>
            </a:pPr>
            <a:endParaRPr sz="3600"/>
          </a:p>
          <a:p>
            <a:pPr>
              <a:defRPr/>
            </a:pPr>
            <a:r>
              <a:rPr sz="2400" b="1" i="0" u="none">
                <a:solidFill>
                  <a:srgbClr val="000000"/>
                </a:solidFill>
                <a:latin typeface="Times New Roman"/>
                <a:ea typeface="Times New Roman"/>
                <a:cs typeface="Times New Roman"/>
              </a:rPr>
              <a:t>Just need general knowledge or drafting?</a:t>
            </a:r>
            <a:r>
              <a:rPr sz="2400" b="0" i="0" u="none">
                <a:solidFill>
                  <a:srgbClr val="000000"/>
                </a:solidFill>
                <a:latin typeface="Times New Roman"/>
                <a:ea typeface="Times New Roman"/>
                <a:cs typeface="Times New Roman"/>
              </a:rPr>
              <a:t> → </a:t>
            </a:r>
            <a:r>
              <a:rPr sz="2400" b="1" i="0" u="none">
                <a:solidFill>
                  <a:srgbClr val="000000"/>
                </a:solidFill>
                <a:latin typeface="Times New Roman"/>
                <a:ea typeface="Times New Roman"/>
                <a:cs typeface="Times New Roman"/>
              </a:rPr>
              <a:t>Prompt engineering</a:t>
            </a:r>
            <a:r>
              <a:rPr sz="2400" b="0" i="0" u="none">
                <a:solidFill>
                  <a:srgbClr val="000000"/>
                </a:solidFill>
                <a:latin typeface="Times New Roman"/>
                <a:ea typeface="Times New Roman"/>
                <a:cs typeface="Times New Roman"/>
              </a:rPr>
              <a:t> + output controls.</a:t>
            </a:r>
            <a:endParaRPr sz="10000"/>
          </a:p>
          <a:p>
            <a:pPr>
              <a:defRPr/>
            </a:pPr>
            <a:r>
              <a:rPr sz="2400" b="1" i="0" u="none">
                <a:solidFill>
                  <a:srgbClr val="000000"/>
                </a:solidFill>
                <a:latin typeface="Times New Roman"/>
                <a:ea typeface="Times New Roman"/>
                <a:cs typeface="Times New Roman"/>
              </a:rPr>
              <a:t>Need domain accuracy or recency?</a:t>
            </a:r>
            <a:r>
              <a:rPr sz="2400" b="0" i="0" u="none">
                <a:solidFill>
                  <a:srgbClr val="000000"/>
                </a:solidFill>
                <a:latin typeface="Times New Roman"/>
                <a:ea typeface="Times New Roman"/>
                <a:cs typeface="Times New Roman"/>
              </a:rPr>
              <a:t> → </a:t>
            </a:r>
            <a:r>
              <a:rPr sz="2400" b="1" i="0" u="none">
                <a:solidFill>
                  <a:srgbClr val="000000"/>
                </a:solidFill>
                <a:latin typeface="Times New Roman"/>
                <a:ea typeface="Times New Roman"/>
                <a:cs typeface="Times New Roman"/>
              </a:rPr>
              <a:t>RAG</a:t>
            </a:r>
            <a:r>
              <a:rPr sz="2400" b="0" i="0" u="none">
                <a:solidFill>
                  <a:srgbClr val="000000"/>
                </a:solidFill>
                <a:latin typeface="Times New Roman"/>
                <a:ea typeface="Times New Roman"/>
                <a:cs typeface="Times New Roman"/>
              </a:rPr>
              <a:t> (add your docs/APIs).</a:t>
            </a:r>
            <a:endParaRPr sz="10000"/>
          </a:p>
          <a:p>
            <a:pPr>
              <a:defRPr/>
            </a:pPr>
            <a:r>
              <a:rPr sz="2400" b="1" i="0" u="none">
                <a:solidFill>
                  <a:srgbClr val="000000"/>
                </a:solidFill>
                <a:latin typeface="Times New Roman"/>
                <a:ea typeface="Times New Roman"/>
                <a:cs typeface="Times New Roman"/>
              </a:rPr>
              <a:t>Need permanent behavior/style changes?</a:t>
            </a:r>
            <a:r>
              <a:rPr sz="2400" b="0" i="0" u="none">
                <a:solidFill>
                  <a:srgbClr val="000000"/>
                </a:solidFill>
                <a:latin typeface="Times New Roman"/>
                <a:ea typeface="Times New Roman"/>
                <a:cs typeface="Times New Roman"/>
              </a:rPr>
              <a:t> → Consider </a:t>
            </a:r>
            <a:r>
              <a:rPr sz="2400" b="1" i="0" u="none">
                <a:solidFill>
                  <a:srgbClr val="000000"/>
                </a:solidFill>
                <a:latin typeface="Times New Roman"/>
                <a:ea typeface="Times New Roman"/>
                <a:cs typeface="Times New Roman"/>
              </a:rPr>
              <a:t>fine-tuning</a:t>
            </a:r>
            <a:r>
              <a:rPr sz="2400" b="0" i="0" u="none">
                <a:solidFill>
                  <a:srgbClr val="000000"/>
                </a:solidFill>
                <a:latin typeface="Times New Roman"/>
                <a:ea typeface="Times New Roman"/>
                <a:cs typeface="Times New Roman"/>
              </a:rPr>
              <a:t> later.</a:t>
            </a:r>
            <a:endParaRPr/>
          </a:p>
        </p:txBody>
      </p:sp>
      <p:sp>
        <p:nvSpPr>
          <p:cNvPr id="804506322" name="Slide Number Placeholder 5"/>
          <p:cNvSpPr>
            <a:spLocks noGrp="1"/>
          </p:cNvSpPr>
          <p:nvPr>
            <p:ph type="sldNum" sz="quarter" idx="12"/>
          </p:nvPr>
        </p:nvSpPr>
        <p:spPr bwMode="auto"/>
        <p:txBody>
          <a:bodyPr/>
          <a:lstStyle/>
          <a:p>
            <a:pPr>
              <a:defRPr/>
            </a:pPr>
            <a:fld id="{53FAE811-F7D8-2493-039E-B1D04F0066F1}" type="slidenum">
              <a:rPr lang="en-US"/>
              <a:t>73</a:t>
            </a:fld>
            <a:endParaRPr/>
          </a:p>
        </p:txBody>
      </p:sp>
      <p:sp>
        <p:nvSpPr>
          <p:cNvPr id="1077353602" name="Explosion: 8 Points 1077353601"/>
          <p:cNvSpPr/>
          <p:nvPr/>
        </p:nvSpPr>
        <p:spPr bwMode="auto">
          <a:xfrm>
            <a:off x="9798409" y="1026720"/>
            <a:ext cx="914399" cy="91440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23127576" name="Title 1"/>
          <p:cNvSpPr>
            <a:spLocks noGrp="1"/>
          </p:cNvSpPr>
          <p:nvPr>
            <p:ph type="title"/>
          </p:nvPr>
        </p:nvSpPr>
        <p:spPr bwMode="auto"/>
        <p:txBody>
          <a:bodyPr/>
          <a:lstStyle/>
          <a:p>
            <a:pPr>
              <a:defRPr/>
            </a:pPr>
            <a:r>
              <a:rPr lang="en-US" sz="4400" b="1" i="0" u="none" strike="noStrike" cap="none" spc="0">
                <a:solidFill>
                  <a:srgbClr val="7030A0"/>
                </a:solidFill>
                <a:latin typeface="Times New Roman"/>
                <a:ea typeface="Times New Roman"/>
                <a:cs typeface="Times New Roman"/>
              </a:rPr>
              <a:t>Using large language models     </a:t>
            </a:r>
            <a:endParaRPr sz="4400">
              <a:solidFill>
                <a:srgbClr val="7030A0"/>
              </a:solidFill>
            </a:endParaRPr>
          </a:p>
        </p:txBody>
      </p:sp>
      <p:sp>
        <p:nvSpPr>
          <p:cNvPr id="1114368798"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Times New Roman"/>
                <a:ea typeface="Times New Roman"/>
                <a:cs typeface="Times New Roman"/>
              </a:rPr>
              <a:t>Good Habits &amp; Safety</a:t>
            </a:r>
          </a:p>
          <a:p>
            <a:pPr marL="0" indent="0">
              <a:buFont typeface="Arial"/>
              <a:buNone/>
              <a:defRPr/>
            </a:pPr>
            <a:endParaRPr/>
          </a:p>
          <a:p>
            <a:pPr>
              <a:defRPr/>
            </a:pPr>
            <a:r>
              <a:rPr sz="2000" b="1" i="0" u="none">
                <a:solidFill>
                  <a:srgbClr val="000000"/>
                </a:solidFill>
                <a:latin typeface="Times New Roman"/>
                <a:ea typeface="Times New Roman"/>
                <a:cs typeface="Times New Roman"/>
              </a:rPr>
              <a:t>Structure prompts:</a:t>
            </a:r>
            <a:r>
              <a:rPr sz="2000" b="0" i="0" u="none">
                <a:solidFill>
                  <a:srgbClr val="000000"/>
                </a:solidFill>
                <a:latin typeface="Times New Roman"/>
                <a:ea typeface="Times New Roman"/>
                <a:cs typeface="Times New Roman"/>
              </a:rPr>
              <a:t> role → task → context → format → constraints.</a:t>
            </a:r>
            <a:endParaRPr sz="8000"/>
          </a:p>
          <a:p>
            <a:pPr>
              <a:defRPr/>
            </a:pPr>
            <a:r>
              <a:rPr sz="2000" b="1" i="0" u="none">
                <a:solidFill>
                  <a:srgbClr val="000000"/>
                </a:solidFill>
                <a:latin typeface="Times New Roman"/>
                <a:ea typeface="Times New Roman"/>
                <a:cs typeface="Times New Roman"/>
              </a:rPr>
              <a:t>Ask for sources:</a:t>
            </a:r>
            <a:r>
              <a:rPr sz="2000" b="0" i="0" u="none">
                <a:solidFill>
                  <a:srgbClr val="000000"/>
                </a:solidFill>
                <a:latin typeface="Times New Roman"/>
                <a:ea typeface="Times New Roman"/>
                <a:cs typeface="Times New Roman"/>
              </a:rPr>
              <a:t> “Cite references.” / “If unsure, say so.”</a:t>
            </a:r>
            <a:endParaRPr sz="8000"/>
          </a:p>
          <a:p>
            <a:pPr>
              <a:defRPr/>
            </a:pPr>
            <a:r>
              <a:rPr sz="2000" b="1" i="0" u="none">
                <a:solidFill>
                  <a:srgbClr val="000000"/>
                </a:solidFill>
                <a:latin typeface="Times New Roman"/>
                <a:ea typeface="Times New Roman"/>
                <a:cs typeface="Times New Roman"/>
              </a:rPr>
              <a:t>Check sensitive domains:</a:t>
            </a:r>
            <a:r>
              <a:rPr sz="2000" b="0" i="0" u="none">
                <a:solidFill>
                  <a:srgbClr val="000000"/>
                </a:solidFill>
                <a:latin typeface="Times New Roman"/>
                <a:ea typeface="Times New Roman"/>
                <a:cs typeface="Times New Roman"/>
              </a:rPr>
              <a:t> Legal/medical/finance → </a:t>
            </a:r>
            <a:r>
              <a:rPr sz="2000" b="1" i="0" u="none">
                <a:solidFill>
                  <a:srgbClr val="000000"/>
                </a:solidFill>
                <a:latin typeface="Times New Roman"/>
                <a:ea typeface="Times New Roman"/>
                <a:cs typeface="Times New Roman"/>
              </a:rPr>
              <a:t>human review</a:t>
            </a:r>
            <a:r>
              <a:rPr sz="2000" b="0" i="0" u="none">
                <a:solidFill>
                  <a:srgbClr val="000000"/>
                </a:solidFill>
                <a:latin typeface="Times New Roman"/>
                <a:ea typeface="Times New Roman"/>
                <a:cs typeface="Times New Roman"/>
              </a:rPr>
              <a:t>.</a:t>
            </a:r>
            <a:endParaRPr sz="8000"/>
          </a:p>
          <a:p>
            <a:pPr>
              <a:defRPr/>
            </a:pPr>
            <a:r>
              <a:rPr sz="2000" b="1" i="0" u="none">
                <a:solidFill>
                  <a:srgbClr val="000000"/>
                </a:solidFill>
                <a:latin typeface="Times New Roman"/>
                <a:ea typeface="Times New Roman"/>
                <a:cs typeface="Times New Roman"/>
              </a:rPr>
              <a:t>Log &amp; test:</a:t>
            </a:r>
            <a:r>
              <a:rPr sz="2000" b="0" i="0" u="none">
                <a:solidFill>
                  <a:srgbClr val="000000"/>
                </a:solidFill>
                <a:latin typeface="Times New Roman"/>
                <a:ea typeface="Times New Roman"/>
                <a:cs typeface="Times New Roman"/>
              </a:rPr>
              <a:t> Keep examples; iterate prompts; monitor quality.</a:t>
            </a:r>
            <a:endParaRPr/>
          </a:p>
        </p:txBody>
      </p:sp>
      <p:sp>
        <p:nvSpPr>
          <p:cNvPr id="652547456" name="Slide Number Placeholder 5"/>
          <p:cNvSpPr>
            <a:spLocks noGrp="1"/>
          </p:cNvSpPr>
          <p:nvPr>
            <p:ph type="sldNum" sz="quarter" idx="12"/>
          </p:nvPr>
        </p:nvSpPr>
        <p:spPr bwMode="auto"/>
        <p:txBody>
          <a:bodyPr/>
          <a:lstStyle/>
          <a:p>
            <a:pPr>
              <a:defRPr/>
            </a:pPr>
            <a:fld id="{9B2B5F00-DB17-286A-A122-C1A68A32D5D0}"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99572233" name="Title 1"/>
          <p:cNvSpPr>
            <a:spLocks noGrp="1"/>
          </p:cNvSpPr>
          <p:nvPr>
            <p:ph type="title"/>
          </p:nvPr>
        </p:nvSpPr>
        <p:spPr bwMode="auto">
          <a:xfrm>
            <a:off x="1095374" y="2860674"/>
            <a:ext cx="10515600" cy="1325562"/>
          </a:xfrm>
        </p:spPr>
        <p:txBody>
          <a:bodyPr/>
          <a:lstStyle/>
          <a:p>
            <a:pPr>
              <a:defRPr/>
            </a:pPr>
            <a:r>
              <a:rPr sz="4800" b="1" i="0" u="none">
                <a:solidFill>
                  <a:srgbClr val="000000"/>
                </a:solidFill>
                <a:latin typeface="Times New Roman"/>
                <a:ea typeface="Times New Roman"/>
                <a:cs typeface="Times New Roman"/>
              </a:rPr>
              <a:t>        Deploying LLMs     </a:t>
            </a:r>
            <a:endParaRPr sz="12000"/>
          </a:p>
        </p:txBody>
      </p:sp>
      <p:sp>
        <p:nvSpPr>
          <p:cNvPr id="1653319419" name="Slide Number Placeholder 5"/>
          <p:cNvSpPr>
            <a:spLocks noGrp="1"/>
          </p:cNvSpPr>
          <p:nvPr>
            <p:ph type="sldNum" sz="quarter" idx="12"/>
          </p:nvPr>
        </p:nvSpPr>
        <p:spPr bwMode="auto"/>
        <p:txBody>
          <a:bodyPr/>
          <a:lstStyle/>
          <a:p>
            <a:pPr>
              <a:defRPr/>
            </a:pPr>
            <a:fld id="{11F9C5BD-1E20-85B1-CC4A-3F31626C9D42}"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608124623"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a:p>
        </p:txBody>
      </p:sp>
      <p:sp>
        <p:nvSpPr>
          <p:cNvPr id="1361501820"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Deploying LLMs: Big Picture</a:t>
            </a:r>
            <a:endParaRPr sz="2200">
              <a:latin typeface="SF Pro Display"/>
              <a:cs typeface="SF Pro Display"/>
            </a:endParaRPr>
          </a:p>
          <a:p>
            <a:pPr>
              <a:defRPr/>
            </a:pPr>
            <a:r>
              <a:rPr sz="2200" b="1" i="0" u="none">
                <a:solidFill>
                  <a:srgbClr val="000000"/>
                </a:solidFill>
                <a:latin typeface="SF Pro Display"/>
                <a:ea typeface="SF Pro Display"/>
                <a:cs typeface="SF Pro Display"/>
              </a:rPr>
              <a:t>Building from scratch is hard:</a:t>
            </a:r>
            <a:r>
              <a:rPr sz="2200" b="0" i="0" u="none">
                <a:solidFill>
                  <a:srgbClr val="000000"/>
                </a:solidFill>
                <a:latin typeface="SF Pro Display"/>
                <a:ea typeface="SF Pro Display"/>
                <a:cs typeface="SF Pro Display"/>
              </a:rPr>
              <a:t> huge </a:t>
            </a:r>
            <a:r>
              <a:rPr sz="2200" b="1" i="0" u="none">
                <a:solidFill>
                  <a:srgbClr val="000000"/>
                </a:solidFill>
                <a:latin typeface="SF Pro Display"/>
                <a:ea typeface="SF Pro Display"/>
                <a:cs typeface="SF Pro Display"/>
              </a:rPr>
              <a:t>data + GPUs + energy + experts</a:t>
            </a:r>
            <a:r>
              <a:rPr sz="2200" b="0" i="0" u="none">
                <a:solidFill>
                  <a:srgbClr val="000000"/>
                </a:solidFill>
                <a:latin typeface="SF Pro Display"/>
                <a:ea typeface="SF Pro Display"/>
                <a:cs typeface="SF Pro Display"/>
              </a:rPr>
              <a:t>.</a:t>
            </a:r>
            <a:endParaRPr sz="2200">
              <a:latin typeface="SF Pro Display"/>
              <a:cs typeface="SF Pro Display"/>
            </a:endParaRPr>
          </a:p>
          <a:p>
            <a:pPr>
              <a:defRPr/>
            </a:pPr>
            <a:r>
              <a:rPr sz="2200" b="1" i="0" u="none">
                <a:solidFill>
                  <a:srgbClr val="000000"/>
                </a:solidFill>
                <a:latin typeface="SF Pro Display"/>
                <a:ea typeface="SF Pro Display"/>
                <a:cs typeface="SF Pro Display"/>
              </a:rPr>
              <a:t>Practical path:</a:t>
            </a:r>
            <a:r>
              <a:rPr sz="2200" b="0" i="0" u="none">
                <a:solidFill>
                  <a:srgbClr val="000000"/>
                </a:solidFill>
                <a:latin typeface="SF Pro Display"/>
                <a:ea typeface="SF Pro Display"/>
                <a:cs typeface="SF Pro Display"/>
              </a:rPr>
              <a:t> use </a:t>
            </a:r>
            <a:r>
              <a:rPr sz="2200" b="1" i="0" u="none">
                <a:solidFill>
                  <a:srgbClr val="000000"/>
                </a:solidFill>
                <a:latin typeface="SF Pro Display"/>
                <a:ea typeface="SF Pro Display"/>
                <a:cs typeface="SF Pro Display"/>
              </a:rPr>
              <a:t>pretrained models</a:t>
            </a:r>
            <a:r>
              <a:rPr sz="2200" b="0" i="0" u="none">
                <a:solidFill>
                  <a:srgbClr val="000000"/>
                </a:solidFill>
                <a:latin typeface="SF Pro Display"/>
                <a:ea typeface="SF Pro Display"/>
                <a:cs typeface="SF Pro Display"/>
              </a:rPr>
              <a:t> via APIs or open-source checkpoints.</a:t>
            </a:r>
            <a:endParaRPr sz="2200" b="0" i="0" u="none">
              <a:solidFill>
                <a:srgbClr val="000000"/>
              </a:solidFill>
              <a:latin typeface="SF Pro Display"/>
              <a:cs typeface="SF Pro Display"/>
            </a:endParaRPr>
          </a:p>
          <a:p>
            <a:pPr>
              <a:defRPr/>
            </a:pPr>
            <a:r>
              <a:rPr sz="2200" b="1" i="0" u="none">
                <a:solidFill>
                  <a:srgbClr val="000000"/>
                </a:solidFill>
                <a:latin typeface="SF Pro Display"/>
                <a:ea typeface="SF Pro Display"/>
                <a:cs typeface="SF Pro Display"/>
              </a:rPr>
              <a:t>Outcome:</a:t>
            </a:r>
            <a:r>
              <a:rPr sz="2200" b="0" i="0" u="none">
                <a:solidFill>
                  <a:srgbClr val="000000"/>
                </a:solidFill>
                <a:latin typeface="SF Pro Display"/>
                <a:ea typeface="SF Pro Display"/>
                <a:cs typeface="SF Pro Display"/>
              </a:rPr>
              <a:t> Faster time-to-value for chatbots, search, automation, agents.</a:t>
            </a:r>
            <a:endParaRPr sz="2200">
              <a:latin typeface="SF Pro Display"/>
              <a:cs typeface="SF Pro Display"/>
            </a:endParaRPr>
          </a:p>
        </p:txBody>
      </p:sp>
      <p:sp>
        <p:nvSpPr>
          <p:cNvPr id="1983435564" name="Slide Number Placeholder 5"/>
          <p:cNvSpPr>
            <a:spLocks noGrp="1"/>
          </p:cNvSpPr>
          <p:nvPr>
            <p:ph type="sldNum" sz="quarter" idx="12"/>
          </p:nvPr>
        </p:nvSpPr>
        <p:spPr bwMode="auto"/>
        <p:txBody>
          <a:bodyPr/>
          <a:lstStyle/>
          <a:p>
            <a:pPr>
              <a:defRPr/>
            </a:pPr>
            <a:fld id="{D10BD93B-E2E5-E14C-7E16-19B529CA5F6D}"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94962659"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a:p>
        </p:txBody>
      </p:sp>
      <p:sp>
        <p:nvSpPr>
          <p:cNvPr id="157097347"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Build vs. Use</a:t>
            </a:r>
            <a:endParaRPr sz="2200">
              <a:latin typeface="SF Pro Display"/>
              <a:cs typeface="SF Pro Display"/>
            </a:endParaRPr>
          </a:p>
          <a:p>
            <a:pPr>
              <a:defRPr/>
            </a:pPr>
            <a:r>
              <a:rPr sz="2200" b="1" i="0" u="none">
                <a:solidFill>
                  <a:srgbClr val="000000"/>
                </a:solidFill>
                <a:latin typeface="SF Pro Display"/>
                <a:ea typeface="SF Pro Display"/>
                <a:cs typeface="SF Pro Display"/>
              </a:rPr>
              <a:t>Build (from scratch):</a:t>
            </a:r>
            <a:r>
              <a:rPr sz="2200" b="0" i="0" u="none">
                <a:solidFill>
                  <a:srgbClr val="000000"/>
                </a:solidFill>
                <a:latin typeface="SF Pro Display"/>
                <a:ea typeface="SF Pro Display"/>
                <a:cs typeface="SF Pro Display"/>
              </a:rPr>
              <a:t> max control, </a:t>
            </a:r>
            <a:r>
              <a:rPr sz="2200" b="1" i="0" u="none">
                <a:solidFill>
                  <a:srgbClr val="000000"/>
                </a:solidFill>
                <a:latin typeface="SF Pro Display"/>
                <a:ea typeface="SF Pro Display"/>
                <a:cs typeface="SF Pro Display"/>
              </a:rPr>
              <a:t>massive</a:t>
            </a:r>
            <a:r>
              <a:rPr sz="2200" b="0" i="0" u="none">
                <a:solidFill>
                  <a:srgbClr val="000000"/>
                </a:solidFill>
                <a:latin typeface="SF Pro Display"/>
                <a:ea typeface="SF Pro Display"/>
                <a:cs typeface="SF Pro Display"/>
              </a:rPr>
              <a:t> cost/complexity.</a:t>
            </a:r>
            <a:endParaRPr sz="2200">
              <a:latin typeface="SF Pro Display"/>
              <a:cs typeface="SF Pro Display"/>
            </a:endParaRPr>
          </a:p>
          <a:p>
            <a:pPr>
              <a:defRPr/>
            </a:pPr>
            <a:r>
              <a:rPr sz="2200" b="1" i="0" u="none">
                <a:solidFill>
                  <a:srgbClr val="000000"/>
                </a:solidFill>
                <a:latin typeface="SF Pro Display"/>
                <a:ea typeface="SF Pro Display"/>
                <a:cs typeface="SF Pro Display"/>
              </a:rPr>
              <a:t>Use (pretrained):</a:t>
            </a:r>
            <a:r>
              <a:rPr sz="2200" b="0" i="0" u="none">
                <a:solidFill>
                  <a:srgbClr val="000000"/>
                </a:solidFill>
                <a:latin typeface="SF Pro Display"/>
                <a:ea typeface="SF Pro Display"/>
                <a:cs typeface="SF Pro Display"/>
              </a:rPr>
              <a:t> fast start, low risk; customize with </a:t>
            </a:r>
            <a:r>
              <a:rPr sz="2200" b="1" i="0" u="none">
                <a:solidFill>
                  <a:srgbClr val="000000"/>
                </a:solidFill>
                <a:latin typeface="SF Pro Display"/>
                <a:ea typeface="SF Pro Display"/>
                <a:cs typeface="SF Pro Display"/>
              </a:rPr>
              <a:t>prompting, RAG, fine-tuning</a:t>
            </a:r>
            <a:r>
              <a:rPr sz="2200" b="0" i="0" u="none">
                <a:solidFill>
                  <a:srgbClr val="000000"/>
                </a:solidFill>
                <a:latin typeface="SF Pro Display"/>
                <a:ea typeface="SF Pro Display"/>
                <a:cs typeface="SF Pro Display"/>
              </a:rPr>
              <a:t>.</a:t>
            </a:r>
            <a:endParaRPr sz="2200">
              <a:latin typeface="SF Pro Display"/>
              <a:cs typeface="SF Pro Display"/>
            </a:endParaRPr>
          </a:p>
          <a:p>
            <a:pPr>
              <a:defRPr/>
            </a:pPr>
            <a:r>
              <a:rPr sz="2200" b="1" i="0" u="none">
                <a:solidFill>
                  <a:srgbClr val="000000"/>
                </a:solidFill>
                <a:latin typeface="SF Pro Display"/>
                <a:ea typeface="SF Pro Display"/>
                <a:cs typeface="SF Pro Display"/>
              </a:rPr>
              <a:t>Hybrid:</a:t>
            </a:r>
            <a:r>
              <a:rPr sz="2200" b="0" i="0" u="none">
                <a:solidFill>
                  <a:srgbClr val="000000"/>
                </a:solidFill>
                <a:latin typeface="SF Pro Display"/>
                <a:ea typeface="SF Pro Display"/>
                <a:cs typeface="SF Pro Display"/>
              </a:rPr>
              <a:t> start with use → add targeted fine-tuning later.</a:t>
            </a:r>
            <a:endParaRPr sz="2200">
              <a:latin typeface="SF Pro Display"/>
              <a:cs typeface="SF Pro Display"/>
            </a:endParaRPr>
          </a:p>
        </p:txBody>
      </p:sp>
      <p:sp>
        <p:nvSpPr>
          <p:cNvPr id="2111740484" name="Slide Number Placeholder 5"/>
          <p:cNvSpPr>
            <a:spLocks noGrp="1"/>
          </p:cNvSpPr>
          <p:nvPr>
            <p:ph type="sldNum" sz="quarter" idx="12"/>
          </p:nvPr>
        </p:nvSpPr>
        <p:spPr bwMode="auto"/>
        <p:txBody>
          <a:bodyPr/>
          <a:lstStyle/>
          <a:p>
            <a:pPr>
              <a:defRPr/>
            </a:pPr>
            <a:fld id="{7F77080F-9797-0D8A-DC0A-9B0386BA2C63}"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926761185"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210286831"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SF Pro Display"/>
                <a:ea typeface="SF Pro Display"/>
                <a:cs typeface="SF Pro Display"/>
              </a:rPr>
              <a:t>How to Access Models</a:t>
            </a:r>
            <a:endParaRPr sz="2400">
              <a:latin typeface="SF Pro Display"/>
              <a:cs typeface="SF Pro Display"/>
            </a:endParaRPr>
          </a:p>
          <a:p>
            <a:pPr>
              <a:defRPr/>
            </a:pPr>
            <a:r>
              <a:rPr sz="2400" b="1" i="0" u="none">
                <a:solidFill>
                  <a:srgbClr val="000000"/>
                </a:solidFill>
                <a:latin typeface="SF Pro Display"/>
                <a:ea typeface="SF Pro Display"/>
                <a:cs typeface="SF Pro Display"/>
              </a:rPr>
              <a:t>APIs (hosted):</a:t>
            </a:r>
            <a:r>
              <a:rPr sz="2400" b="0" i="0" u="none">
                <a:solidFill>
                  <a:srgbClr val="000000"/>
                </a:solidFill>
                <a:latin typeface="SF Pro Display"/>
                <a:ea typeface="SF Pro Display"/>
                <a:cs typeface="SF Pro Display"/>
              </a:rPr>
              <a:t> Simple, scalable; vendor handles updates.</a:t>
            </a:r>
            <a:endParaRPr sz="2400">
              <a:latin typeface="SF Pro Display"/>
              <a:cs typeface="SF Pro Display"/>
            </a:endParaRPr>
          </a:p>
          <a:p>
            <a:pPr>
              <a:defRPr/>
            </a:pPr>
            <a:r>
              <a:rPr sz="2400" b="1" i="0" u="none">
                <a:solidFill>
                  <a:srgbClr val="000000"/>
                </a:solidFill>
                <a:latin typeface="SF Pro Display"/>
                <a:ea typeface="SF Pro Display"/>
                <a:cs typeface="SF Pro Display"/>
              </a:rPr>
              <a:t>Open-source models:</a:t>
            </a:r>
            <a:r>
              <a:rPr sz="2400" b="0" i="0" u="none">
                <a:solidFill>
                  <a:srgbClr val="000000"/>
                </a:solidFill>
                <a:latin typeface="SF Pro Display"/>
                <a:ea typeface="SF Pro Display"/>
                <a:cs typeface="SF Pro Display"/>
              </a:rPr>
              <a:t> Run </a:t>
            </a:r>
            <a:r>
              <a:rPr sz="2400" b="1" i="0" u="none">
                <a:solidFill>
                  <a:srgbClr val="000000"/>
                </a:solidFill>
                <a:latin typeface="SF Pro Display"/>
                <a:ea typeface="SF Pro Display"/>
                <a:cs typeface="SF Pro Display"/>
              </a:rPr>
              <a:t>locally or cloud</a:t>
            </a:r>
            <a:r>
              <a:rPr sz="2400" b="0" i="0" u="none">
                <a:solidFill>
                  <a:srgbClr val="000000"/>
                </a:solidFill>
                <a:latin typeface="SF Pro Display"/>
                <a:ea typeface="SF Pro Display"/>
                <a:cs typeface="SF Pro Display"/>
              </a:rPr>
              <a:t>; more control/privacy.</a:t>
            </a:r>
            <a:endParaRPr sz="2400">
              <a:latin typeface="SF Pro Display"/>
              <a:cs typeface="SF Pro Display"/>
            </a:endParaRPr>
          </a:p>
          <a:p>
            <a:pPr>
              <a:defRPr/>
            </a:pPr>
            <a:r>
              <a:rPr sz="2400" b="1" i="0" u="none">
                <a:solidFill>
                  <a:srgbClr val="000000"/>
                </a:solidFill>
                <a:latin typeface="SF Pro Display"/>
                <a:ea typeface="SF Pro Display"/>
                <a:cs typeface="SF Pro Display"/>
              </a:rPr>
              <a:t>Marketplaces:</a:t>
            </a:r>
            <a:r>
              <a:rPr sz="2400" b="0" i="0" u="none">
                <a:solidFill>
                  <a:srgbClr val="000000"/>
                </a:solidFill>
                <a:latin typeface="SF Pro Display"/>
                <a:ea typeface="SF Pro Display"/>
                <a:cs typeface="SF Pro Display"/>
              </a:rPr>
              <a:t> GitHub, Hugging Face, Kaggle = models + datasets + examples.</a:t>
            </a:r>
            <a:endParaRPr sz="2400">
              <a:latin typeface="SF Pro Display"/>
              <a:cs typeface="SF Pro Display"/>
            </a:endParaRPr>
          </a:p>
        </p:txBody>
      </p:sp>
      <p:sp>
        <p:nvSpPr>
          <p:cNvPr id="2052409634" name="Slide Number Placeholder 5"/>
          <p:cNvSpPr>
            <a:spLocks noGrp="1"/>
          </p:cNvSpPr>
          <p:nvPr>
            <p:ph type="sldNum" sz="quarter" idx="12"/>
          </p:nvPr>
        </p:nvSpPr>
        <p:spPr bwMode="auto"/>
        <p:txBody>
          <a:bodyPr/>
          <a:lstStyle/>
          <a:p>
            <a:pPr>
              <a:defRPr/>
            </a:pPr>
            <a:fld id="{2B48300C-5628-94A0-7BD0-7C46D7E90B30}"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84104280"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1909128867" name="Content Placeholder 2"/>
          <p:cNvSpPr>
            <a:spLocks noGrp="1"/>
          </p:cNvSpPr>
          <p:nvPr>
            <p:ph idx="1"/>
          </p:nvPr>
        </p:nvSpPr>
        <p:spPr bwMode="auto"/>
        <p:txBody>
          <a:bodyPr/>
          <a:lstStyle/>
          <a:p>
            <a:pPr marL="0" indent="0">
              <a:buFont typeface="Arial"/>
              <a:buNone/>
              <a:defRPr/>
            </a:pPr>
            <a:r>
              <a:rPr sz="2200" b="1" i="0" u="sng">
                <a:solidFill>
                  <a:srgbClr val="000000"/>
                </a:solidFill>
                <a:latin typeface="SF Pro Display"/>
                <a:ea typeface="SF Pro Display"/>
                <a:cs typeface="SF Pro Display"/>
              </a:rPr>
              <a:t>Where to Deploy</a:t>
            </a:r>
            <a:endParaRPr sz="2200" u="sng">
              <a:latin typeface="SF Pro Display"/>
              <a:cs typeface="SF Pro Display"/>
            </a:endParaRPr>
          </a:p>
          <a:p>
            <a:pPr>
              <a:defRPr/>
            </a:pPr>
            <a:r>
              <a:rPr sz="2200" b="1" i="0" u="none">
                <a:solidFill>
                  <a:srgbClr val="000000"/>
                </a:solidFill>
                <a:latin typeface="SF Pro Display"/>
                <a:ea typeface="SF Pro Display"/>
                <a:cs typeface="SF Pro Display"/>
              </a:rPr>
              <a:t>Cloud (managed):</a:t>
            </a:r>
            <a:r>
              <a:rPr sz="2200" b="0" i="0" u="none">
                <a:solidFill>
                  <a:srgbClr val="000000"/>
                </a:solidFill>
                <a:latin typeface="SF Pro Display"/>
                <a:ea typeface="SF Pro Display"/>
                <a:cs typeface="SF Pro Display"/>
              </a:rPr>
              <a:t> quickest to scale.</a:t>
            </a:r>
            <a:endParaRPr sz="2200">
              <a:latin typeface="SF Pro Display"/>
              <a:cs typeface="SF Pro Display"/>
            </a:endParaRPr>
          </a:p>
          <a:p>
            <a:pPr>
              <a:defRPr/>
            </a:pPr>
            <a:r>
              <a:rPr sz="2200" b="1" i="0" u="none">
                <a:solidFill>
                  <a:srgbClr val="000000"/>
                </a:solidFill>
                <a:latin typeface="SF Pro Display"/>
                <a:ea typeface="SF Pro Display"/>
                <a:cs typeface="SF Pro Display"/>
              </a:rPr>
              <a:t>Self-hosted (on-prem/private cloud):</a:t>
            </a:r>
            <a:r>
              <a:rPr sz="2200" b="0" i="0" u="none">
                <a:solidFill>
                  <a:srgbClr val="000000"/>
                </a:solidFill>
                <a:latin typeface="SF Pro Display"/>
                <a:ea typeface="SF Pro Display"/>
                <a:cs typeface="SF Pro Display"/>
              </a:rPr>
              <a:t> data control, compliance.</a:t>
            </a:r>
            <a:endParaRPr sz="2200">
              <a:latin typeface="SF Pro Display"/>
              <a:cs typeface="SF Pro Display"/>
            </a:endParaRPr>
          </a:p>
          <a:p>
            <a:pPr>
              <a:defRPr/>
            </a:pPr>
            <a:r>
              <a:rPr sz="2200" b="1" i="0" u="none">
                <a:solidFill>
                  <a:srgbClr val="000000"/>
                </a:solidFill>
                <a:latin typeface="SF Pro Display"/>
                <a:ea typeface="SF Pro Display"/>
                <a:cs typeface="SF Pro Display"/>
              </a:rPr>
              <a:t>Edge/on-device (small LMs):</a:t>
            </a:r>
            <a:r>
              <a:rPr sz="2200" b="0" i="0" u="none">
                <a:solidFill>
                  <a:srgbClr val="000000"/>
                </a:solidFill>
                <a:latin typeface="SF Pro Display"/>
                <a:ea typeface="SF Pro Display"/>
                <a:cs typeface="SF Pro Display"/>
              </a:rPr>
              <a:t> low latency, offline, privacy.</a:t>
            </a:r>
            <a:endParaRPr sz="2200">
              <a:latin typeface="SF Pro Display"/>
              <a:cs typeface="SF Pro Display"/>
            </a:endParaRPr>
          </a:p>
        </p:txBody>
      </p:sp>
      <p:sp>
        <p:nvSpPr>
          <p:cNvPr id="22623560" name="Slide Number Placeholder 5"/>
          <p:cNvSpPr>
            <a:spLocks noGrp="1"/>
          </p:cNvSpPr>
          <p:nvPr>
            <p:ph type="sldNum" sz="quarter" idx="12"/>
          </p:nvPr>
        </p:nvSpPr>
        <p:spPr bwMode="auto"/>
        <p:txBody>
          <a:bodyPr/>
          <a:lstStyle/>
          <a:p>
            <a:pPr>
              <a:defRPr/>
            </a:pPr>
            <a:fld id="{B5A01523-75CA-61AF-BB0D-4CD9EB7E3730}"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8818675" name="Title 1"/>
          <p:cNvSpPr>
            <a:spLocks noGrp="1"/>
          </p:cNvSpPr>
          <p:nvPr>
            <p:ph type="title"/>
          </p:nvPr>
        </p:nvSpPr>
        <p:spPr bwMode="auto"/>
        <p:txBody>
          <a:bodyPr/>
          <a:lstStyle/>
          <a:p>
            <a:pPr>
              <a:defRPr/>
            </a:pPr>
            <a:r>
              <a:rPr sz="1800" b="1" i="0" u="none">
                <a:solidFill>
                  <a:srgbClr val="000000"/>
                </a:solidFill>
                <a:highlight>
                  <a:srgbClr val="FFFF00"/>
                </a:highlight>
                <a:latin typeface="SF Pro Display"/>
                <a:ea typeface="SF Pro Display"/>
                <a:cs typeface="SF Pro Display"/>
              </a:rPr>
              <a:t>Generative Adversarial Networks (GANs) in a simple way.</a:t>
            </a:r>
            <a:endParaRPr sz="8000" b="1">
              <a:highlight>
                <a:srgbClr val="FFFF00"/>
              </a:highlight>
              <a:latin typeface="SF Pro Display"/>
              <a:cs typeface="SF Pro Display"/>
            </a:endParaRPr>
          </a:p>
        </p:txBody>
      </p:sp>
      <p:pic>
        <p:nvPicPr>
          <p:cNvPr id="825361667" name="Picture 825361666"/>
          <p:cNvPicPr>
            <a:picLocks noChangeAspect="1"/>
          </p:cNvPicPr>
          <p:nvPr/>
        </p:nvPicPr>
        <p:blipFill rotWithShape="1">
          <a:blip r:embed="rId3"/>
          <a:stretch/>
        </p:blipFill>
        <p:spPr bwMode="auto">
          <a:xfrm>
            <a:off x="533250" y="1624815"/>
            <a:ext cx="11125499" cy="2494437"/>
          </a:xfrm>
          <a:prstGeom prst="rect">
            <a:avLst/>
          </a:prstGeom>
        </p:spPr>
      </p:pic>
      <p:sp>
        <p:nvSpPr>
          <p:cNvPr id="537863399" name="Slide Number Placeholder 5"/>
          <p:cNvSpPr>
            <a:spLocks noGrp="1"/>
          </p:cNvSpPr>
          <p:nvPr>
            <p:ph type="sldNum" sz="quarter" idx="12"/>
          </p:nvPr>
        </p:nvSpPr>
        <p:spPr bwMode="auto"/>
        <p:txBody>
          <a:bodyPr/>
          <a:lstStyle/>
          <a:p>
            <a:pPr>
              <a:defRPr/>
            </a:pPr>
            <a:fld id="{CEA31E81-D4E7-4515-6386-2C1C3CE7AA97}"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39301843"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119652387" name="Content Placeholder 2"/>
          <p:cNvSpPr>
            <a:spLocks noGrp="1"/>
          </p:cNvSpPr>
          <p:nvPr>
            <p:ph idx="1"/>
          </p:nvPr>
        </p:nvSpPr>
        <p:spPr bwMode="auto"/>
        <p:txBody>
          <a:bodyPr/>
          <a:lstStyle/>
          <a:p>
            <a:pPr marL="0" indent="0">
              <a:buFont typeface="Arial"/>
              <a:buNone/>
              <a:defRPr/>
            </a:pPr>
            <a:r>
              <a:rPr sz="2000" b="1" i="0" u="none">
                <a:solidFill>
                  <a:srgbClr val="000000"/>
                </a:solidFill>
                <a:latin typeface="SF Pro Display"/>
                <a:ea typeface="SF Pro Display"/>
                <a:cs typeface="SF Pro Display"/>
              </a:rPr>
              <a:t>Core App Patterns</a:t>
            </a:r>
            <a:endParaRPr sz="2000">
              <a:latin typeface="SF Pro Display"/>
              <a:cs typeface="SF Pro Display"/>
            </a:endParaRPr>
          </a:p>
          <a:p>
            <a:pPr>
              <a:defRPr/>
            </a:pPr>
            <a:r>
              <a:rPr sz="2000" b="1" i="0" u="none">
                <a:solidFill>
                  <a:srgbClr val="000000"/>
                </a:solidFill>
                <a:latin typeface="SF Pro Display"/>
                <a:ea typeface="SF Pro Display"/>
                <a:cs typeface="SF Pro Display"/>
              </a:rPr>
              <a:t>Chatbots &amp; copilots:</a:t>
            </a:r>
            <a:r>
              <a:rPr sz="2000" b="0" i="0" u="none">
                <a:solidFill>
                  <a:srgbClr val="000000"/>
                </a:solidFill>
                <a:latin typeface="SF Pro Display"/>
                <a:ea typeface="SF Pro Display"/>
                <a:cs typeface="SF Pro Display"/>
              </a:rPr>
              <a:t> assist users, answer questions.</a:t>
            </a:r>
            <a:endParaRPr sz="2000">
              <a:latin typeface="SF Pro Display"/>
              <a:cs typeface="SF Pro Display"/>
            </a:endParaRPr>
          </a:p>
          <a:p>
            <a:pPr>
              <a:defRPr/>
            </a:pPr>
            <a:r>
              <a:rPr sz="2000" b="1" i="0" u="none">
                <a:solidFill>
                  <a:srgbClr val="000000"/>
                </a:solidFill>
                <a:latin typeface="SF Pro Display"/>
                <a:ea typeface="SF Pro Display"/>
                <a:cs typeface="SF Pro Display"/>
              </a:rPr>
              <a:t>Knowledge retrieval (RAG):</a:t>
            </a:r>
            <a:r>
              <a:rPr sz="2000" b="0" i="0" u="none">
                <a:solidFill>
                  <a:srgbClr val="000000"/>
                </a:solidFill>
                <a:latin typeface="SF Pro Display"/>
                <a:ea typeface="SF Pro Display"/>
                <a:cs typeface="SF Pro Display"/>
              </a:rPr>
              <a:t> ground answers in your docs/DBs/APIs.</a:t>
            </a:r>
            <a:endParaRPr sz="2000">
              <a:latin typeface="SF Pro Display"/>
              <a:cs typeface="SF Pro Display"/>
            </a:endParaRPr>
          </a:p>
          <a:p>
            <a:pPr>
              <a:defRPr/>
            </a:pPr>
            <a:r>
              <a:rPr sz="2000" b="1" i="0" u="none">
                <a:solidFill>
                  <a:srgbClr val="000000"/>
                </a:solidFill>
                <a:latin typeface="SF Pro Display"/>
                <a:ea typeface="SF Pro Display"/>
                <a:cs typeface="SF Pro Display"/>
              </a:rPr>
              <a:t>Automation tools:</a:t>
            </a:r>
            <a:r>
              <a:rPr sz="2000" b="0" i="0" u="none">
                <a:solidFill>
                  <a:srgbClr val="000000"/>
                </a:solidFill>
                <a:latin typeface="SF Pro Display"/>
                <a:ea typeface="SF Pro Display"/>
                <a:cs typeface="SF Pro Display"/>
              </a:rPr>
              <a:t> summarize, extract, classify, route tickets.</a:t>
            </a:r>
            <a:endParaRPr sz="2000">
              <a:latin typeface="SF Pro Display"/>
              <a:cs typeface="SF Pro Display"/>
            </a:endParaRPr>
          </a:p>
          <a:p>
            <a:pPr>
              <a:defRPr/>
            </a:pPr>
            <a:r>
              <a:rPr sz="2000" b="1" i="0" u="none">
                <a:solidFill>
                  <a:srgbClr val="000000"/>
                </a:solidFill>
                <a:latin typeface="SF Pro Display"/>
                <a:ea typeface="SF Pro Display"/>
                <a:cs typeface="SF Pro Display"/>
              </a:rPr>
              <a:t>Structured outputs:</a:t>
            </a:r>
            <a:r>
              <a:rPr sz="2000" b="0" i="0" u="none">
                <a:solidFill>
                  <a:srgbClr val="000000"/>
                </a:solidFill>
                <a:latin typeface="SF Pro Display"/>
                <a:ea typeface="SF Pro Display"/>
                <a:cs typeface="SF Pro Display"/>
              </a:rPr>
              <a:t> generate JSON/SQL/code for downstream systems.</a:t>
            </a:r>
            <a:endParaRPr sz="2000">
              <a:latin typeface="SF Pro Display"/>
              <a:cs typeface="SF Pro Display"/>
            </a:endParaRPr>
          </a:p>
        </p:txBody>
      </p:sp>
      <p:sp>
        <p:nvSpPr>
          <p:cNvPr id="1443725545" name="Slide Number Placeholder 5"/>
          <p:cNvSpPr>
            <a:spLocks noGrp="1"/>
          </p:cNvSpPr>
          <p:nvPr>
            <p:ph type="sldNum" sz="quarter" idx="12"/>
          </p:nvPr>
        </p:nvSpPr>
        <p:spPr bwMode="auto"/>
        <p:txBody>
          <a:bodyPr/>
          <a:lstStyle/>
          <a:p>
            <a:pPr>
              <a:defRPr/>
            </a:pPr>
            <a:fld id="{6D438A3B-37A7-A161-A18E-16BA6E9B7A23}"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60952467"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1748137783"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Agentic Systems (LLMs that “do”)</a:t>
            </a:r>
            <a:endParaRPr sz="2200">
              <a:latin typeface="SF Pro Display"/>
              <a:cs typeface="SF Pro Display"/>
            </a:endParaRPr>
          </a:p>
          <a:p>
            <a:pPr>
              <a:defRPr/>
            </a:pPr>
            <a:r>
              <a:rPr sz="2200" b="1" i="0" u="none">
                <a:solidFill>
                  <a:srgbClr val="000000"/>
                </a:solidFill>
                <a:latin typeface="SF Pro Display"/>
                <a:ea typeface="SF Pro Display"/>
                <a:cs typeface="SF Pro Display"/>
              </a:rPr>
              <a:t>Add tools:</a:t>
            </a:r>
            <a:r>
              <a:rPr sz="2200" b="0" i="0" u="none">
                <a:solidFill>
                  <a:srgbClr val="000000"/>
                </a:solidFill>
                <a:latin typeface="SF Pro Display"/>
                <a:ea typeface="SF Pro Display"/>
                <a:cs typeface="SF Pro Display"/>
              </a:rPr>
              <a:t> memory, APIs, planners, schedulers.</a:t>
            </a:r>
            <a:endParaRPr sz="2200">
              <a:latin typeface="SF Pro Display"/>
              <a:cs typeface="SF Pro Display"/>
            </a:endParaRPr>
          </a:p>
          <a:p>
            <a:pPr>
              <a:defRPr/>
            </a:pPr>
            <a:r>
              <a:rPr sz="2200" b="1" i="0" u="none">
                <a:solidFill>
                  <a:srgbClr val="000000"/>
                </a:solidFill>
                <a:highlight>
                  <a:srgbClr val="FFFF00"/>
                </a:highlight>
                <a:latin typeface="SF Pro Display"/>
                <a:ea typeface="SF Pro Display"/>
                <a:cs typeface="SF Pro Display"/>
              </a:rPr>
              <a:t>Examples:</a:t>
            </a:r>
            <a:r>
              <a:rPr sz="2200" b="0" i="0" u="none">
                <a:solidFill>
                  <a:srgbClr val="000000"/>
                </a:solidFill>
                <a:highlight>
                  <a:srgbClr val="FFFF00"/>
                </a:highlight>
                <a:latin typeface="SF Pro Display"/>
                <a:ea typeface="SF Pro Display"/>
                <a:cs typeface="SF Pro Display"/>
              </a:rPr>
              <a:t> book a flight, create a ticket, run a workflow.</a:t>
            </a:r>
            <a:endParaRPr sz="2200">
              <a:highlight>
                <a:srgbClr val="FFFF00"/>
              </a:highlight>
              <a:latin typeface="SF Pro Display"/>
              <a:cs typeface="SF Pro Display"/>
            </a:endParaRPr>
          </a:p>
          <a:p>
            <a:pPr>
              <a:defRPr/>
            </a:pPr>
            <a:r>
              <a:rPr sz="2200" b="1" i="0" u="none">
                <a:solidFill>
                  <a:srgbClr val="000000"/>
                </a:solidFill>
                <a:latin typeface="SF Pro Display"/>
                <a:ea typeface="SF Pro Display"/>
                <a:cs typeface="SF Pro Display"/>
              </a:rPr>
              <a:t>Guardrails:</a:t>
            </a:r>
            <a:r>
              <a:rPr sz="2200" b="0" i="0" u="none">
                <a:solidFill>
                  <a:srgbClr val="000000"/>
                </a:solidFill>
                <a:latin typeface="SF Pro Display"/>
                <a:ea typeface="SF Pro Display"/>
                <a:cs typeface="SF Pro Display"/>
              </a:rPr>
              <a:t> permissions, human-in-the-loop, audit logs.</a:t>
            </a:r>
            <a:endParaRPr sz="2200">
              <a:latin typeface="SF Pro Display"/>
              <a:cs typeface="SF Pro Display"/>
            </a:endParaRPr>
          </a:p>
        </p:txBody>
      </p:sp>
      <p:sp>
        <p:nvSpPr>
          <p:cNvPr id="702178682" name="Slide Number Placeholder 5"/>
          <p:cNvSpPr>
            <a:spLocks noGrp="1"/>
          </p:cNvSpPr>
          <p:nvPr>
            <p:ph type="sldNum" sz="quarter" idx="12"/>
          </p:nvPr>
        </p:nvSpPr>
        <p:spPr bwMode="auto"/>
        <p:txBody>
          <a:bodyPr/>
          <a:lstStyle/>
          <a:p>
            <a:pPr>
              <a:defRPr/>
            </a:pPr>
            <a:fld id="{0D60E45B-6E0D-A059-F293-00CF2692DC24}" type="slidenum">
              <a:rPr lang="en-US"/>
              <a:t>81</a:t>
            </a:fld>
            <a:endParaRPr/>
          </a:p>
        </p:txBody>
      </p:sp>
      <p:sp>
        <p:nvSpPr>
          <p:cNvPr id="137661518" name="TextBox 137661517"/>
          <p:cNvSpPr txBox="1"/>
          <p:nvPr/>
        </p:nvSpPr>
        <p:spPr bwMode="auto">
          <a:xfrm>
            <a:off x="7868668" y="4972791"/>
            <a:ext cx="3460266" cy="366119"/>
          </a:xfrm>
          <a:prstGeom prst="rect">
            <a:avLst/>
          </a:prstGeom>
          <a:noFill/>
        </p:spPr>
        <p:txBody>
          <a:bodyPr vertOverflow="overflow" horzOverflow="overflow" vert="horz" wrap="square" lIns="91440" tIns="45720" rIns="91440" bIns="45720" numCol="1" spcCol="0" rtlCol="0" fromWordArt="0" anchor="t" anchorCtr="0" forceAA="0" compatLnSpc="0">
            <a:spAutoFit/>
          </a:bodyPr>
          <a:lstStyle/>
          <a:p>
            <a:pPr>
              <a:defRPr/>
            </a:pPr>
            <a:r>
              <a:t>llama_agentic_demo.py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374374472"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1421616439"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Data, Privacy &amp; Security</a:t>
            </a:r>
            <a:endParaRPr sz="2200">
              <a:latin typeface="SF Pro Display"/>
              <a:cs typeface="SF Pro Display"/>
            </a:endParaRPr>
          </a:p>
          <a:p>
            <a:pPr>
              <a:defRPr/>
            </a:pPr>
            <a:r>
              <a:rPr sz="2200" b="1" i="0" u="none">
                <a:solidFill>
                  <a:srgbClr val="000000"/>
                </a:solidFill>
                <a:latin typeface="SF Pro Display"/>
                <a:ea typeface="SF Pro Display"/>
                <a:cs typeface="SF Pro Display"/>
              </a:rPr>
              <a:t>PII handling:</a:t>
            </a:r>
            <a:r>
              <a:rPr sz="2200" b="0" i="0" u="none">
                <a:solidFill>
                  <a:srgbClr val="000000"/>
                </a:solidFill>
                <a:latin typeface="SF Pro Display"/>
                <a:ea typeface="SF Pro Display"/>
                <a:cs typeface="SF Pro Display"/>
              </a:rPr>
              <a:t> redact/encrypt, least-privilege access.</a:t>
            </a:r>
            <a:endParaRPr sz="2200">
              <a:latin typeface="SF Pro Display"/>
              <a:cs typeface="SF Pro Display"/>
            </a:endParaRPr>
          </a:p>
          <a:p>
            <a:pPr>
              <a:defRPr/>
            </a:pPr>
            <a:r>
              <a:rPr sz="2200" b="1" i="0" u="none">
                <a:solidFill>
                  <a:srgbClr val="000000"/>
                </a:solidFill>
                <a:latin typeface="SF Pro Display"/>
                <a:ea typeface="SF Pro Display"/>
                <a:cs typeface="SF Pro Display"/>
              </a:rPr>
              <a:t>Isolation:</a:t>
            </a:r>
            <a:r>
              <a:rPr sz="2200" b="0" i="0" u="none">
                <a:solidFill>
                  <a:srgbClr val="000000"/>
                </a:solidFill>
                <a:latin typeface="SF Pro Display"/>
                <a:ea typeface="SF Pro Display"/>
                <a:cs typeface="SF Pro Display"/>
              </a:rPr>
              <a:t> dedicated VPCs, private endpoints.</a:t>
            </a:r>
            <a:endParaRPr sz="2200">
              <a:latin typeface="SF Pro Display"/>
              <a:cs typeface="SF Pro Display"/>
            </a:endParaRPr>
          </a:p>
          <a:p>
            <a:pPr>
              <a:defRPr/>
            </a:pPr>
            <a:r>
              <a:rPr sz="2200" b="1" i="0" u="none">
                <a:solidFill>
                  <a:srgbClr val="000000"/>
                </a:solidFill>
                <a:latin typeface="SF Pro Display"/>
                <a:ea typeface="SF Pro Display"/>
                <a:cs typeface="SF Pro Display"/>
              </a:rPr>
              <a:t>Content filters &amp; policy checks:</a:t>
            </a:r>
            <a:r>
              <a:rPr sz="2200" b="0" i="0" u="none">
                <a:solidFill>
                  <a:srgbClr val="000000"/>
                </a:solidFill>
                <a:latin typeface="SF Pro Display"/>
                <a:ea typeface="SF Pro Display"/>
                <a:cs typeface="SF Pro Display"/>
              </a:rPr>
              <a:t> safety before returning outputs.</a:t>
            </a:r>
            <a:endParaRPr sz="2200">
              <a:latin typeface="SF Pro Display"/>
              <a:cs typeface="SF Pro Display"/>
            </a:endParaRPr>
          </a:p>
          <a:p>
            <a:pPr>
              <a:defRPr/>
            </a:pPr>
            <a:r>
              <a:rPr sz="2200" b="1" i="0" u="none">
                <a:solidFill>
                  <a:srgbClr val="000000"/>
                </a:solidFill>
                <a:latin typeface="SF Pro Display"/>
                <a:ea typeface="SF Pro Display"/>
                <a:cs typeface="SF Pro Display"/>
              </a:rPr>
              <a:t>Compliance:</a:t>
            </a:r>
            <a:r>
              <a:rPr sz="2200" b="0" i="0" u="none">
                <a:solidFill>
                  <a:srgbClr val="000000"/>
                </a:solidFill>
                <a:latin typeface="SF Pro Display"/>
                <a:ea typeface="SF Pro Display"/>
                <a:cs typeface="SF Pro Display"/>
              </a:rPr>
              <a:t> SOC2/ISO/HIPAA/PCI as required.</a:t>
            </a:r>
            <a:endParaRPr sz="2200">
              <a:latin typeface="SF Pro Display"/>
              <a:cs typeface="SF Pro Display"/>
            </a:endParaRPr>
          </a:p>
        </p:txBody>
      </p:sp>
      <p:sp>
        <p:nvSpPr>
          <p:cNvPr id="1625113610" name="Slide Number Placeholder 5"/>
          <p:cNvSpPr>
            <a:spLocks noGrp="1"/>
          </p:cNvSpPr>
          <p:nvPr>
            <p:ph type="sldNum" sz="quarter" idx="12"/>
          </p:nvPr>
        </p:nvSpPr>
        <p:spPr bwMode="auto"/>
        <p:txBody>
          <a:bodyPr/>
          <a:lstStyle/>
          <a:p>
            <a:pPr>
              <a:defRPr/>
            </a:pPr>
            <a:fld id="{65069243-E070-5CA4-1A9D-FE174835C257}"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8713880"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516320437"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Times New Roman"/>
                <a:ea typeface="Times New Roman"/>
                <a:cs typeface="Times New Roman"/>
              </a:rPr>
              <a:t>Performance &amp; Cost Levers</a:t>
            </a:r>
            <a:endParaRPr/>
          </a:p>
          <a:p>
            <a:pPr>
              <a:defRPr/>
            </a:pPr>
            <a:r>
              <a:rPr sz="2400" b="1" i="0" u="none">
                <a:solidFill>
                  <a:srgbClr val="000000"/>
                </a:solidFill>
                <a:latin typeface="Times New Roman"/>
                <a:ea typeface="Times New Roman"/>
                <a:cs typeface="Times New Roman"/>
              </a:rPr>
              <a:t>Model choice:</a:t>
            </a:r>
            <a:r>
              <a:rPr sz="2400" b="0" i="0" u="none">
                <a:solidFill>
                  <a:srgbClr val="000000"/>
                </a:solidFill>
                <a:latin typeface="Times New Roman"/>
                <a:ea typeface="Times New Roman"/>
                <a:cs typeface="Times New Roman"/>
              </a:rPr>
              <a:t> smallest that meets quality (S/M/L tiers).</a:t>
            </a:r>
            <a:endParaRPr sz="10000"/>
          </a:p>
          <a:p>
            <a:pPr>
              <a:defRPr/>
            </a:pPr>
            <a:r>
              <a:rPr sz="2400" b="1" i="0" u="none">
                <a:solidFill>
                  <a:srgbClr val="000000"/>
                </a:solidFill>
                <a:latin typeface="Times New Roman"/>
                <a:ea typeface="Times New Roman"/>
                <a:cs typeface="Times New Roman"/>
              </a:rPr>
              <a:t>Quantization &amp; distillation:</a:t>
            </a:r>
            <a:r>
              <a:rPr sz="2400" b="0" i="0" u="none">
                <a:solidFill>
                  <a:srgbClr val="000000"/>
                </a:solidFill>
                <a:latin typeface="Times New Roman"/>
                <a:ea typeface="Times New Roman"/>
                <a:cs typeface="Times New Roman"/>
              </a:rPr>
              <a:t> faster/cheaper inference.</a:t>
            </a:r>
            <a:endParaRPr sz="10000"/>
          </a:p>
          <a:p>
            <a:pPr>
              <a:defRPr/>
            </a:pPr>
            <a:r>
              <a:rPr sz="2400" b="1" i="0" u="none">
                <a:solidFill>
                  <a:srgbClr val="000000"/>
                </a:solidFill>
                <a:latin typeface="Times New Roman"/>
                <a:ea typeface="Times New Roman"/>
                <a:cs typeface="Times New Roman"/>
              </a:rPr>
              <a:t>Batching &amp; caching:</a:t>
            </a:r>
            <a:r>
              <a:rPr sz="2400" b="0" i="0" u="none">
                <a:solidFill>
                  <a:srgbClr val="000000"/>
                </a:solidFill>
                <a:latin typeface="Times New Roman"/>
                <a:ea typeface="Times New Roman"/>
                <a:cs typeface="Times New Roman"/>
              </a:rPr>
              <a:t> reuse responses/embeddings.</a:t>
            </a:r>
            <a:endParaRPr sz="10000"/>
          </a:p>
          <a:p>
            <a:pPr>
              <a:defRPr/>
            </a:pPr>
            <a:r>
              <a:rPr sz="2400" b="1" i="0" u="none">
                <a:solidFill>
                  <a:srgbClr val="000000"/>
                </a:solidFill>
                <a:latin typeface="Times New Roman"/>
                <a:ea typeface="Times New Roman"/>
                <a:cs typeface="Times New Roman"/>
              </a:rPr>
              <a:t>Prompt size control:</a:t>
            </a:r>
            <a:r>
              <a:rPr sz="2400" b="0" i="0" u="none">
                <a:solidFill>
                  <a:srgbClr val="000000"/>
                </a:solidFill>
                <a:latin typeface="Times New Roman"/>
                <a:ea typeface="Times New Roman"/>
                <a:cs typeface="Times New Roman"/>
              </a:rPr>
              <a:t> trim context; use retrieval over stuffing.</a:t>
            </a:r>
            <a:endParaRPr sz="10000"/>
          </a:p>
        </p:txBody>
      </p:sp>
      <p:sp>
        <p:nvSpPr>
          <p:cNvPr id="1469549531" name="Slide Number Placeholder 5"/>
          <p:cNvSpPr>
            <a:spLocks noGrp="1"/>
          </p:cNvSpPr>
          <p:nvPr>
            <p:ph type="sldNum" sz="quarter" idx="12"/>
          </p:nvPr>
        </p:nvSpPr>
        <p:spPr bwMode="auto"/>
        <p:txBody>
          <a:bodyPr/>
          <a:lstStyle/>
          <a:p>
            <a:pPr>
              <a:defRPr/>
            </a:pPr>
            <a:fld id="{986E5CD6-86B9-8BBA-16CD-9ACB050099F9}"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76154947"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195422149" name="Content Placeholder 2"/>
          <p:cNvSpPr>
            <a:spLocks noGrp="1"/>
          </p:cNvSpPr>
          <p:nvPr>
            <p:ph idx="1"/>
          </p:nvPr>
        </p:nvSpPr>
        <p:spPr bwMode="auto"/>
        <p:txBody>
          <a:bodyPr/>
          <a:lstStyle/>
          <a:p>
            <a:pPr marL="0" indent="0">
              <a:buFont typeface="Arial"/>
              <a:buNone/>
              <a:defRPr/>
            </a:pPr>
            <a:r>
              <a:rPr sz="2400" b="1" i="0" u="none">
                <a:solidFill>
                  <a:srgbClr val="000000"/>
                </a:solidFill>
                <a:latin typeface="Times New Roman"/>
                <a:ea typeface="Times New Roman"/>
                <a:cs typeface="Times New Roman"/>
              </a:rPr>
              <a:t>Observability &amp; Quality</a:t>
            </a:r>
            <a:endParaRPr/>
          </a:p>
          <a:p>
            <a:pPr>
              <a:defRPr/>
            </a:pPr>
            <a:r>
              <a:rPr sz="2400" b="1" i="0" u="none">
                <a:solidFill>
                  <a:srgbClr val="000000"/>
                </a:solidFill>
                <a:latin typeface="Times New Roman"/>
                <a:ea typeface="Times New Roman"/>
                <a:cs typeface="Times New Roman"/>
              </a:rPr>
              <a:t>Logging &amp; analytics:</a:t>
            </a:r>
            <a:r>
              <a:rPr sz="2400" b="0" i="0" u="none">
                <a:solidFill>
                  <a:srgbClr val="000000"/>
                </a:solidFill>
                <a:latin typeface="Times New Roman"/>
                <a:ea typeface="Times New Roman"/>
                <a:cs typeface="Times New Roman"/>
              </a:rPr>
              <a:t> prompts, latencies, costs, feedback.</a:t>
            </a:r>
            <a:endParaRPr sz="10000"/>
          </a:p>
          <a:p>
            <a:pPr>
              <a:defRPr/>
            </a:pPr>
            <a:r>
              <a:rPr sz="2400" b="1" i="0" u="none">
                <a:solidFill>
                  <a:srgbClr val="000000"/>
                </a:solidFill>
                <a:latin typeface="Times New Roman"/>
                <a:ea typeface="Times New Roman"/>
                <a:cs typeface="Times New Roman"/>
              </a:rPr>
              <a:t>Eval suites:</a:t>
            </a:r>
            <a:r>
              <a:rPr sz="2400" b="0" i="0" u="none">
                <a:solidFill>
                  <a:srgbClr val="000000"/>
                </a:solidFill>
                <a:latin typeface="Times New Roman"/>
                <a:ea typeface="Times New Roman"/>
                <a:cs typeface="Times New Roman"/>
              </a:rPr>
              <a:t> accuracy, faithfulness, toxicity, latency.</a:t>
            </a:r>
            <a:endParaRPr sz="10000"/>
          </a:p>
          <a:p>
            <a:pPr>
              <a:defRPr/>
            </a:pPr>
            <a:r>
              <a:rPr sz="2400" b="1" i="0" u="none">
                <a:solidFill>
                  <a:srgbClr val="000000"/>
                </a:solidFill>
                <a:latin typeface="Times New Roman"/>
                <a:ea typeface="Times New Roman"/>
                <a:cs typeface="Times New Roman"/>
              </a:rPr>
              <a:t>A/B tests &amp; guardrails:</a:t>
            </a:r>
            <a:r>
              <a:rPr sz="2400" b="0" i="0" u="none">
                <a:solidFill>
                  <a:srgbClr val="000000"/>
                </a:solidFill>
                <a:latin typeface="Times New Roman"/>
                <a:ea typeface="Times New Roman"/>
                <a:cs typeface="Times New Roman"/>
              </a:rPr>
              <a:t> detect regressions; block unsafe output.</a:t>
            </a:r>
            <a:endParaRPr sz="10000"/>
          </a:p>
          <a:p>
            <a:pPr>
              <a:defRPr/>
            </a:pPr>
            <a:r>
              <a:rPr sz="2400" b="1" i="0" u="none">
                <a:solidFill>
                  <a:srgbClr val="000000"/>
                </a:solidFill>
                <a:latin typeface="Times New Roman"/>
                <a:ea typeface="Times New Roman"/>
                <a:cs typeface="Times New Roman"/>
              </a:rPr>
              <a:t>Feedback loops:</a:t>
            </a:r>
            <a:r>
              <a:rPr sz="2400" b="0" i="0" u="none">
                <a:solidFill>
                  <a:srgbClr val="000000"/>
                </a:solidFill>
                <a:latin typeface="Times New Roman"/>
                <a:ea typeface="Times New Roman"/>
                <a:cs typeface="Times New Roman"/>
              </a:rPr>
              <a:t> thumbs-up/down, error reports → continuous improvement.</a:t>
            </a:r>
            <a:endParaRPr/>
          </a:p>
        </p:txBody>
      </p:sp>
      <p:sp>
        <p:nvSpPr>
          <p:cNvPr id="201375680" name="Slide Number Placeholder 5"/>
          <p:cNvSpPr>
            <a:spLocks noGrp="1"/>
          </p:cNvSpPr>
          <p:nvPr>
            <p:ph type="sldNum" sz="quarter" idx="12"/>
          </p:nvPr>
        </p:nvSpPr>
        <p:spPr bwMode="auto"/>
        <p:txBody>
          <a:bodyPr/>
          <a:lstStyle/>
          <a:p>
            <a:pPr>
              <a:defRPr/>
            </a:pPr>
            <a:fld id="{2F502609-99F7-B15B-6902-8AE2EA128419}" type="slidenum">
              <a:rPr lang="en-US"/>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68617369"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1022981160"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MLOps for LLMs</a:t>
            </a:r>
            <a:endParaRPr sz="2200">
              <a:latin typeface="SF Pro Display"/>
              <a:cs typeface="SF Pro Display"/>
            </a:endParaRPr>
          </a:p>
          <a:p>
            <a:pPr>
              <a:defRPr/>
            </a:pPr>
            <a:r>
              <a:rPr sz="2200" b="1" i="0" u="none">
                <a:solidFill>
                  <a:srgbClr val="000000"/>
                </a:solidFill>
                <a:latin typeface="SF Pro Display"/>
                <a:ea typeface="SF Pro Display"/>
                <a:cs typeface="SF Pro Display"/>
              </a:rPr>
              <a:t>Versioning:</a:t>
            </a:r>
            <a:r>
              <a:rPr sz="2200" b="0" i="0" u="none">
                <a:solidFill>
                  <a:srgbClr val="000000"/>
                </a:solidFill>
                <a:latin typeface="SF Pro Display"/>
                <a:ea typeface="SF Pro Display"/>
                <a:cs typeface="SF Pro Display"/>
              </a:rPr>
              <a:t> model, prompts, retrieval index, tools.</a:t>
            </a:r>
            <a:endParaRPr sz="2200">
              <a:latin typeface="SF Pro Display"/>
              <a:cs typeface="SF Pro Display"/>
            </a:endParaRPr>
          </a:p>
          <a:p>
            <a:pPr>
              <a:defRPr/>
            </a:pPr>
            <a:r>
              <a:rPr sz="2200" b="1" i="0" u="none">
                <a:solidFill>
                  <a:srgbClr val="000000"/>
                </a:solidFill>
                <a:latin typeface="SF Pro Display"/>
                <a:ea typeface="SF Pro Display"/>
                <a:cs typeface="SF Pro Display"/>
              </a:rPr>
              <a:t>CI/CD:</a:t>
            </a:r>
            <a:r>
              <a:rPr sz="2200" b="0" i="0" u="none">
                <a:solidFill>
                  <a:srgbClr val="000000"/>
                </a:solidFill>
                <a:latin typeface="SF Pro Display"/>
                <a:ea typeface="SF Pro Display"/>
                <a:cs typeface="SF Pro Display"/>
              </a:rPr>
              <a:t> test prompts, evals on every change.</a:t>
            </a:r>
            <a:endParaRPr sz="2200">
              <a:latin typeface="SF Pro Display"/>
              <a:cs typeface="SF Pro Display"/>
            </a:endParaRPr>
          </a:p>
          <a:p>
            <a:pPr>
              <a:defRPr/>
            </a:pPr>
            <a:r>
              <a:rPr sz="2200" b="1" i="0" u="none">
                <a:solidFill>
                  <a:srgbClr val="000000"/>
                </a:solidFill>
                <a:latin typeface="SF Pro Display"/>
                <a:ea typeface="SF Pro Display"/>
                <a:cs typeface="SF Pro Display"/>
              </a:rPr>
              <a:t>Retrieval freshness:</a:t>
            </a:r>
            <a:r>
              <a:rPr sz="2200" b="0" i="0" u="none">
                <a:solidFill>
                  <a:srgbClr val="000000"/>
                </a:solidFill>
                <a:latin typeface="SF Pro Display"/>
                <a:ea typeface="SF Pro Display"/>
                <a:cs typeface="SF Pro Display"/>
              </a:rPr>
              <a:t> scheduled re-index, document lifecycle.</a:t>
            </a:r>
            <a:endParaRPr sz="2200">
              <a:latin typeface="SF Pro Display"/>
              <a:cs typeface="SF Pro Display"/>
            </a:endParaRPr>
          </a:p>
          <a:p>
            <a:pPr>
              <a:defRPr/>
            </a:pPr>
            <a:r>
              <a:rPr sz="2200" b="1" i="0" u="none">
                <a:solidFill>
                  <a:srgbClr val="000000"/>
                </a:solidFill>
                <a:latin typeface="SF Pro Display"/>
                <a:ea typeface="SF Pro Display"/>
                <a:cs typeface="SF Pro Display"/>
              </a:rPr>
              <a:t>Rollback plan:</a:t>
            </a:r>
            <a:r>
              <a:rPr sz="2200" b="0" i="0" u="none">
                <a:solidFill>
                  <a:srgbClr val="000000"/>
                </a:solidFill>
                <a:latin typeface="SF Pro Display"/>
                <a:ea typeface="SF Pro Display"/>
                <a:cs typeface="SF Pro Display"/>
              </a:rPr>
              <a:t> switch models/prompts quickly if issues.</a:t>
            </a:r>
            <a:endParaRPr sz="2200">
              <a:latin typeface="SF Pro Display"/>
              <a:cs typeface="SF Pro Display"/>
            </a:endParaRPr>
          </a:p>
        </p:txBody>
      </p:sp>
      <p:sp>
        <p:nvSpPr>
          <p:cNvPr id="315936500" name="Slide Number Placeholder 5"/>
          <p:cNvSpPr>
            <a:spLocks noGrp="1"/>
          </p:cNvSpPr>
          <p:nvPr>
            <p:ph type="sldNum" sz="quarter" idx="12"/>
          </p:nvPr>
        </p:nvSpPr>
        <p:spPr bwMode="auto"/>
        <p:txBody>
          <a:bodyPr/>
          <a:lstStyle/>
          <a:p>
            <a:pPr>
              <a:defRPr/>
            </a:pPr>
            <a:fld id="{46B4EB91-E20B-444F-F94A-A36C9896C051}" type="slidenum">
              <a:rPr lang="en-US"/>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457086939"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844338872"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Fine-Tuning Options</a:t>
            </a:r>
            <a:endParaRPr sz="2200">
              <a:latin typeface="SF Pro Display"/>
              <a:cs typeface="SF Pro Display"/>
            </a:endParaRPr>
          </a:p>
          <a:p>
            <a:pPr>
              <a:defRPr/>
            </a:pPr>
            <a:r>
              <a:rPr sz="2200" b="1" i="0" u="none">
                <a:solidFill>
                  <a:srgbClr val="000000"/>
                </a:solidFill>
                <a:latin typeface="SF Pro Display"/>
                <a:ea typeface="SF Pro Display"/>
                <a:cs typeface="SF Pro Display"/>
              </a:rPr>
              <a:t>Prompt engineering:</a:t>
            </a:r>
            <a:r>
              <a:rPr sz="2200" b="0" i="0" u="none">
                <a:solidFill>
                  <a:srgbClr val="000000"/>
                </a:solidFill>
                <a:latin typeface="SF Pro Display"/>
                <a:ea typeface="SF Pro Display"/>
                <a:cs typeface="SF Pro Display"/>
              </a:rPr>
              <a:t> fastest; no training.</a:t>
            </a:r>
            <a:endParaRPr sz="2200">
              <a:latin typeface="SF Pro Display"/>
              <a:cs typeface="SF Pro Display"/>
            </a:endParaRPr>
          </a:p>
          <a:p>
            <a:pPr>
              <a:defRPr/>
            </a:pPr>
            <a:r>
              <a:rPr sz="2200" b="1" i="0" u="none">
                <a:solidFill>
                  <a:srgbClr val="000000"/>
                </a:solidFill>
                <a:latin typeface="SF Pro Display"/>
                <a:ea typeface="SF Pro Display"/>
                <a:cs typeface="SF Pro Display"/>
              </a:rPr>
              <a:t>Adapters/LoRA:</a:t>
            </a:r>
            <a:r>
              <a:rPr sz="2200" b="0" i="0" u="none">
                <a:solidFill>
                  <a:srgbClr val="000000"/>
                </a:solidFill>
                <a:latin typeface="SF Pro Display"/>
                <a:ea typeface="SF Pro Display"/>
                <a:cs typeface="SF Pro Display"/>
              </a:rPr>
              <a:t> light training on your data.</a:t>
            </a:r>
            <a:endParaRPr sz="2200">
              <a:latin typeface="SF Pro Display"/>
              <a:cs typeface="SF Pro Display"/>
            </a:endParaRPr>
          </a:p>
          <a:p>
            <a:pPr>
              <a:defRPr/>
            </a:pPr>
            <a:r>
              <a:rPr sz="2200" b="1" i="0" u="none">
                <a:solidFill>
                  <a:srgbClr val="000000"/>
                </a:solidFill>
                <a:latin typeface="SF Pro Display"/>
                <a:ea typeface="SF Pro Display"/>
                <a:cs typeface="SF Pro Display"/>
              </a:rPr>
              <a:t>Full fine-tune:</a:t>
            </a:r>
            <a:r>
              <a:rPr sz="2200" b="0" i="0" u="none">
                <a:solidFill>
                  <a:srgbClr val="000000"/>
                </a:solidFill>
                <a:latin typeface="SF Pro Display"/>
                <a:ea typeface="SF Pro Display"/>
                <a:cs typeface="SF Pro Display"/>
              </a:rPr>
              <a:t> max control; higher cost/ops burden.</a:t>
            </a:r>
            <a:endParaRPr sz="2200">
              <a:latin typeface="SF Pro Display"/>
              <a:cs typeface="SF Pro Display"/>
            </a:endParaRPr>
          </a:p>
        </p:txBody>
      </p:sp>
      <p:sp>
        <p:nvSpPr>
          <p:cNvPr id="8686527" name="Slide Number Placeholder 5"/>
          <p:cNvSpPr>
            <a:spLocks noGrp="1"/>
          </p:cNvSpPr>
          <p:nvPr>
            <p:ph type="sldNum" sz="quarter" idx="12"/>
          </p:nvPr>
        </p:nvSpPr>
        <p:spPr bwMode="auto"/>
        <p:txBody>
          <a:bodyPr/>
          <a:lstStyle/>
          <a:p>
            <a:pPr>
              <a:defRPr/>
            </a:pPr>
            <a:fld id="{841C0DA7-0617-034D-A4FF-6848F3AC2FD5}"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39137427" name="Title 1"/>
          <p:cNvSpPr>
            <a:spLocks noGrp="1"/>
          </p:cNvSpPr>
          <p:nvPr>
            <p:ph type="title"/>
          </p:nvPr>
        </p:nvSpPr>
        <p:spPr bwMode="auto"/>
        <p:txBody>
          <a:bodyPr/>
          <a:lstStyle/>
          <a:p>
            <a:pPr>
              <a:defRPr/>
            </a:pPr>
            <a:r>
              <a:rPr lang="en-US" sz="4400" b="1" i="0" u="none" strike="noStrike" cap="none" spc="0">
                <a:solidFill>
                  <a:srgbClr val="000000"/>
                </a:solidFill>
                <a:latin typeface="Times New Roman"/>
                <a:ea typeface="Times New Roman"/>
                <a:cs typeface="Times New Roman"/>
              </a:rPr>
              <a:t>Deploying LLMs</a:t>
            </a:r>
            <a:endParaRPr sz="4400"/>
          </a:p>
        </p:txBody>
      </p:sp>
      <p:sp>
        <p:nvSpPr>
          <p:cNvPr id="1533063452" name="Content Placeholder 2"/>
          <p:cNvSpPr>
            <a:spLocks noGrp="1"/>
          </p:cNvSpPr>
          <p:nvPr>
            <p:ph idx="1"/>
          </p:nvPr>
        </p:nvSpPr>
        <p:spPr bwMode="auto"/>
        <p:txBody>
          <a:bodyPr/>
          <a:lstStyle/>
          <a:p>
            <a:pPr marL="0" indent="0">
              <a:buFont typeface="Arial"/>
              <a:buNone/>
              <a:defRPr/>
            </a:pPr>
            <a:r>
              <a:rPr sz="2200" b="1" i="0" u="none">
                <a:solidFill>
                  <a:srgbClr val="000000"/>
                </a:solidFill>
                <a:latin typeface="SF Pro Display"/>
                <a:ea typeface="SF Pro Display"/>
                <a:cs typeface="SF Pro Display"/>
              </a:rPr>
              <a:t>Rollout Checklist</a:t>
            </a:r>
            <a:endParaRPr sz="2200">
              <a:latin typeface="SF Pro Display"/>
              <a:cs typeface="SF Pro Display"/>
            </a:endParaRPr>
          </a:p>
          <a:p>
            <a:pPr>
              <a:defRPr/>
            </a:pPr>
            <a:r>
              <a:rPr sz="2200" b="1" i="0" u="none">
                <a:solidFill>
                  <a:srgbClr val="000000"/>
                </a:solidFill>
                <a:latin typeface="SF Pro Display"/>
                <a:ea typeface="SF Pro Display"/>
                <a:cs typeface="SF Pro Display"/>
              </a:rPr>
              <a:t>Use case &amp; success metrics</a:t>
            </a:r>
            <a:r>
              <a:rPr sz="2200" b="0" i="0" u="none">
                <a:solidFill>
                  <a:srgbClr val="000000"/>
                </a:solidFill>
                <a:latin typeface="SF Pro Display"/>
                <a:ea typeface="SF Pro Display"/>
                <a:cs typeface="SF Pro Display"/>
              </a:rPr>
              <a:t> defined.</a:t>
            </a:r>
            <a:endParaRPr sz="2200">
              <a:latin typeface="SF Pro Display"/>
              <a:cs typeface="SF Pro Display"/>
            </a:endParaRPr>
          </a:p>
          <a:p>
            <a:pPr>
              <a:defRPr/>
            </a:pPr>
            <a:r>
              <a:rPr sz="2200" b="1" i="0" u="none">
                <a:solidFill>
                  <a:srgbClr val="000000"/>
                </a:solidFill>
                <a:latin typeface="SF Pro Display"/>
                <a:ea typeface="SF Pro Display"/>
                <a:cs typeface="SF Pro Display"/>
              </a:rPr>
              <a:t>Data sources</a:t>
            </a:r>
            <a:r>
              <a:rPr sz="2200" b="0" i="0" u="none">
                <a:solidFill>
                  <a:srgbClr val="000000"/>
                </a:solidFill>
                <a:latin typeface="SF Pro Display"/>
                <a:ea typeface="SF Pro Display"/>
                <a:cs typeface="SF Pro Display"/>
              </a:rPr>
              <a:t> approved + RAG set up.</a:t>
            </a:r>
            <a:endParaRPr sz="2200">
              <a:latin typeface="SF Pro Display"/>
              <a:cs typeface="SF Pro Display"/>
            </a:endParaRPr>
          </a:p>
          <a:p>
            <a:pPr>
              <a:defRPr/>
            </a:pPr>
            <a:r>
              <a:rPr sz="2200" b="1" i="0" u="none">
                <a:solidFill>
                  <a:srgbClr val="000000"/>
                </a:solidFill>
                <a:latin typeface="SF Pro Display"/>
                <a:ea typeface="SF Pro Display"/>
                <a:cs typeface="SF Pro Display"/>
              </a:rPr>
              <a:t>Safety &amp; compliance</a:t>
            </a:r>
            <a:r>
              <a:rPr sz="2200" b="0" i="0" u="none">
                <a:solidFill>
                  <a:srgbClr val="000000"/>
                </a:solidFill>
                <a:latin typeface="SF Pro Display"/>
                <a:ea typeface="SF Pro Display"/>
                <a:cs typeface="SF Pro Display"/>
              </a:rPr>
              <a:t> reviewed.</a:t>
            </a:r>
            <a:endParaRPr sz="2200">
              <a:latin typeface="SF Pro Display"/>
              <a:cs typeface="SF Pro Display"/>
            </a:endParaRPr>
          </a:p>
          <a:p>
            <a:pPr>
              <a:defRPr/>
            </a:pPr>
            <a:r>
              <a:rPr sz="2200" b="1" i="0" u="none">
                <a:solidFill>
                  <a:srgbClr val="000000"/>
                </a:solidFill>
                <a:latin typeface="SF Pro Display"/>
                <a:ea typeface="SF Pro Display"/>
                <a:cs typeface="SF Pro Display"/>
              </a:rPr>
              <a:t>Latency/cost targets</a:t>
            </a:r>
            <a:r>
              <a:rPr sz="2200" b="0" i="0" u="none">
                <a:solidFill>
                  <a:srgbClr val="000000"/>
                </a:solidFill>
                <a:latin typeface="SF Pro Display"/>
                <a:ea typeface="SF Pro Display"/>
                <a:cs typeface="SF Pro Display"/>
              </a:rPr>
              <a:t> met in load test.</a:t>
            </a:r>
            <a:endParaRPr sz="2200">
              <a:latin typeface="SF Pro Display"/>
              <a:cs typeface="SF Pro Display"/>
            </a:endParaRPr>
          </a:p>
          <a:p>
            <a:pPr>
              <a:defRPr/>
            </a:pPr>
            <a:r>
              <a:rPr sz="2200" b="1" i="0" u="none">
                <a:solidFill>
                  <a:srgbClr val="000000"/>
                </a:solidFill>
                <a:latin typeface="SF Pro Display"/>
                <a:ea typeface="SF Pro Display"/>
                <a:cs typeface="SF Pro Display"/>
              </a:rPr>
              <a:t>Monitoring &amp; on-call</a:t>
            </a:r>
            <a:r>
              <a:rPr sz="2200" b="0" i="0" u="none">
                <a:solidFill>
                  <a:srgbClr val="000000"/>
                </a:solidFill>
                <a:latin typeface="SF Pro Display"/>
                <a:ea typeface="SF Pro Display"/>
                <a:cs typeface="SF Pro Display"/>
              </a:rPr>
              <a:t> in place; </a:t>
            </a:r>
            <a:r>
              <a:rPr sz="2200" b="1" i="0" u="none">
                <a:solidFill>
                  <a:srgbClr val="000000"/>
                </a:solidFill>
                <a:latin typeface="SF Pro Display"/>
                <a:ea typeface="SF Pro Display"/>
                <a:cs typeface="SF Pro Display"/>
              </a:rPr>
              <a:t>fallbacks</a:t>
            </a:r>
            <a:r>
              <a:rPr sz="2200" b="0" i="0" u="none">
                <a:solidFill>
                  <a:srgbClr val="000000"/>
                </a:solidFill>
                <a:latin typeface="SF Pro Display"/>
                <a:ea typeface="SF Pro Display"/>
                <a:cs typeface="SF Pro Display"/>
              </a:rPr>
              <a:t> ready.</a:t>
            </a:r>
            <a:endParaRPr sz="2200">
              <a:latin typeface="SF Pro Display"/>
              <a:cs typeface="SF Pro Display"/>
            </a:endParaRPr>
          </a:p>
        </p:txBody>
      </p:sp>
      <p:sp>
        <p:nvSpPr>
          <p:cNvPr id="1125120221" name="Slide Number Placeholder 5"/>
          <p:cNvSpPr>
            <a:spLocks noGrp="1"/>
          </p:cNvSpPr>
          <p:nvPr>
            <p:ph type="sldNum" sz="quarter" idx="12"/>
          </p:nvPr>
        </p:nvSpPr>
        <p:spPr bwMode="auto"/>
        <p:txBody>
          <a:bodyPr/>
          <a:lstStyle/>
          <a:p>
            <a:pPr>
              <a:defRPr/>
            </a:pPr>
            <a:fld id="{001B3766-EB30-1C9C-0BA2-96DC3FB1464D}"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694939675" name="Title 1"/>
          <p:cNvSpPr>
            <a:spLocks noGrp="1"/>
          </p:cNvSpPr>
          <p:nvPr>
            <p:ph type="title"/>
          </p:nvPr>
        </p:nvSpPr>
        <p:spPr bwMode="auto">
          <a:xfrm>
            <a:off x="752474" y="2584449"/>
            <a:ext cx="10515600" cy="1325562"/>
          </a:xfrm>
        </p:spPr>
        <p:txBody>
          <a:bodyPr/>
          <a:lstStyle/>
          <a:p>
            <a:pPr marL="482137" indent="-482137">
              <a:buFont typeface="Wingdings"/>
              <a:buChar char="Ø"/>
              <a:defRPr/>
            </a:pPr>
            <a:r>
              <a:rPr sz="3600" b="1" i="0" u="none">
                <a:solidFill>
                  <a:srgbClr val="FFC000"/>
                </a:solidFill>
                <a:latin typeface="Times New Roman"/>
                <a:ea typeface="Times New Roman"/>
                <a:cs typeface="Times New Roman"/>
              </a:rPr>
              <a:t>Large language model </a:t>
            </a:r>
            <a:r>
              <a:rPr sz="3600" b="1" i="1" u="sng">
                <a:solidFill>
                  <a:srgbClr val="FFC000"/>
                </a:solidFill>
                <a:latin typeface="Times New Roman"/>
                <a:ea typeface="Times New Roman"/>
                <a:cs typeface="Times New Roman"/>
              </a:rPr>
              <a:t>use cases </a:t>
            </a:r>
            <a:endParaRPr sz="11000">
              <a:solidFill>
                <a:srgbClr val="FFC000"/>
              </a:solidFill>
            </a:endParaRPr>
          </a:p>
        </p:txBody>
      </p:sp>
      <p:sp>
        <p:nvSpPr>
          <p:cNvPr id="1443175853" name="Slide Number Placeholder 5"/>
          <p:cNvSpPr>
            <a:spLocks noGrp="1"/>
          </p:cNvSpPr>
          <p:nvPr>
            <p:ph type="sldNum" sz="quarter" idx="12"/>
          </p:nvPr>
        </p:nvSpPr>
        <p:spPr bwMode="auto"/>
        <p:txBody>
          <a:bodyPr/>
          <a:lstStyle/>
          <a:p>
            <a:pPr>
              <a:defRPr/>
            </a:pPr>
            <a:fld id="{A203E01E-5EFB-2E3C-CF28-D8965C6A212B}"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1900480" name="Title 1"/>
          <p:cNvSpPr>
            <a:spLocks noGrp="1"/>
          </p:cNvSpPr>
          <p:nvPr>
            <p:ph type="title"/>
          </p:nvPr>
        </p:nvSpPr>
        <p:spPr bwMode="auto">
          <a:xfrm>
            <a:off x="838198" y="365124"/>
            <a:ext cx="10515600" cy="560160"/>
          </a:xfrm>
        </p:spPr>
        <p:txBody>
          <a:bodyPr/>
          <a:lstStyle/>
          <a:p>
            <a:pPr>
              <a:defRPr/>
            </a:pPr>
            <a:r>
              <a:rPr sz="2600" b="1" i="0" u="none">
                <a:solidFill>
                  <a:schemeClr val="accent2"/>
                </a:solidFill>
                <a:latin typeface="Times New Roman"/>
                <a:ea typeface="Times New Roman"/>
                <a:cs typeface="Times New Roman"/>
              </a:rPr>
              <a:t>LLM Use Cases: What They Can Do</a:t>
            </a:r>
            <a:endParaRPr sz="12000">
              <a:solidFill>
                <a:schemeClr val="accent2"/>
              </a:solidFill>
            </a:endParaRPr>
          </a:p>
        </p:txBody>
      </p:sp>
      <p:pic>
        <p:nvPicPr>
          <p:cNvPr id="1366799270" name="Picture 1366799269"/>
          <p:cNvPicPr>
            <a:picLocks noChangeAspect="1"/>
          </p:cNvPicPr>
          <p:nvPr/>
        </p:nvPicPr>
        <p:blipFill rotWithShape="1">
          <a:blip r:embed="rId3"/>
          <a:stretch/>
        </p:blipFill>
        <p:spPr bwMode="auto">
          <a:xfrm>
            <a:off x="1593766" y="1168486"/>
            <a:ext cx="8975707" cy="5369155"/>
          </a:xfrm>
          <a:prstGeom prst="rect">
            <a:avLst/>
          </a:prstGeom>
        </p:spPr>
      </p:pic>
      <p:sp>
        <p:nvSpPr>
          <p:cNvPr id="2049824737" name="Slide Number Placeholder 5"/>
          <p:cNvSpPr>
            <a:spLocks noGrp="1"/>
          </p:cNvSpPr>
          <p:nvPr>
            <p:ph type="sldNum" sz="quarter" idx="12"/>
          </p:nvPr>
        </p:nvSpPr>
        <p:spPr bwMode="auto"/>
        <p:txBody>
          <a:bodyPr/>
          <a:lstStyle/>
          <a:p>
            <a:pPr>
              <a:defRPr/>
            </a:pPr>
            <a:fld id="{EAC8AC24-7E2C-9513-B1E3-C9626913716A}"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784559987" name="Title 1"/>
          <p:cNvSpPr>
            <a:spLocks noGrp="1"/>
          </p:cNvSpPr>
          <p:nvPr/>
        </p:nvSpPr>
        <p:spPr bwMode="auto">
          <a:xfrm>
            <a:off x="990599" y="412749"/>
            <a:ext cx="10515600" cy="815974"/>
          </a:xfrm>
        </p:spPr>
        <p:txBody>
          <a:bodyPr vert="horz" lIns="91440" tIns="45720" rIns="91440" bIns="45720" rtlCol="0" anchor="ctr">
            <a:normAutofit/>
          </a:bodyPr>
          <a:lstStyle>
            <a:lvl1pPr algn="l" defTabSz="914400">
              <a:lnSpc>
                <a:spcPct val="90000"/>
              </a:lnSpc>
              <a:spcBef>
                <a:spcPts val="0"/>
              </a:spcBef>
              <a:buNone/>
              <a:defRPr sz="4400">
                <a:solidFill>
                  <a:schemeClr val="tx1"/>
                </a:solidFill>
                <a:latin typeface="+mj-lt"/>
                <a:ea typeface="+mj-ea"/>
                <a:cs typeface="+mj-cs"/>
              </a:defRPr>
            </a:lvl1pPr>
          </a:lstStyle>
          <a:p>
            <a:pPr>
              <a:defRPr/>
            </a:pPr>
            <a:r>
              <a:rPr sz="1800" b="1" i="0" u="none">
                <a:solidFill>
                  <a:srgbClr val="000000"/>
                </a:solidFill>
                <a:highlight>
                  <a:srgbClr val="FFFF00"/>
                </a:highlight>
                <a:latin typeface="SF Pro Display"/>
                <a:ea typeface="SF Pro Display"/>
                <a:cs typeface="SF Pro Display"/>
              </a:rPr>
              <a:t>Generative Adversarial Networks (GANs) in a simple way.</a:t>
            </a:r>
            <a:endParaRPr sz="8000" b="1">
              <a:highlight>
                <a:srgbClr val="FFFF00"/>
              </a:highlight>
              <a:latin typeface="SF Pro Display"/>
              <a:cs typeface="SF Pro Display"/>
            </a:endParaRPr>
          </a:p>
        </p:txBody>
      </p:sp>
      <p:pic>
        <p:nvPicPr>
          <p:cNvPr id="1099265620" name="Picture 1099265619"/>
          <p:cNvPicPr>
            <a:picLocks noChangeAspect="1"/>
          </p:cNvPicPr>
          <p:nvPr/>
        </p:nvPicPr>
        <p:blipFill rotWithShape="1">
          <a:blip r:embed="rId3"/>
          <a:stretch/>
        </p:blipFill>
        <p:spPr bwMode="auto">
          <a:xfrm>
            <a:off x="326756" y="1598468"/>
            <a:ext cx="11843284" cy="2916628"/>
          </a:xfrm>
          <a:prstGeom prst="rect">
            <a:avLst/>
          </a:prstGeom>
        </p:spPr>
      </p:pic>
      <p:sp>
        <p:nvSpPr>
          <p:cNvPr id="2009322467" name="Slide Number Placeholder 5"/>
          <p:cNvSpPr>
            <a:spLocks noGrp="1"/>
          </p:cNvSpPr>
          <p:nvPr>
            <p:ph type="sldNum" sz="quarter" idx="12"/>
          </p:nvPr>
        </p:nvSpPr>
        <p:spPr bwMode="auto"/>
        <p:txBody>
          <a:bodyPr/>
          <a:lstStyle/>
          <a:p>
            <a:pPr>
              <a:defRPr/>
            </a:pPr>
            <a:fld id="{B64E2AF9-585A-B9A6-77EA-8982A235AA29}"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bg>
      <p:bgPr>
        <a:gradFill>
          <a:gsLst>
            <a:gs pos="0">
              <a:srgbClr val="FF0000"/>
            </a:gs>
            <a:gs pos="100000">
              <a:srgbClr val="FFFFFF"/>
            </a:gs>
          </a:gsLst>
          <a:path path="circle"/>
        </a:gradFill>
        <a:effectLst/>
      </p:bgPr>
    </p:bg>
    <p:spTree>
      <p:nvGrpSpPr>
        <p:cNvPr id="1" name=""/>
        <p:cNvGrpSpPr/>
        <p:nvPr/>
      </p:nvGrpSpPr>
      <p:grpSpPr bwMode="auto">
        <a:xfrm>
          <a:off x="0" y="0"/>
          <a:ext cx="0" cy="0"/>
          <a:chOff x="0" y="0"/>
          <a:chExt cx="0" cy="0"/>
        </a:xfrm>
      </p:grpSpPr>
      <p:sp>
        <p:nvSpPr>
          <p:cNvPr id="2130479164" name="Title 1"/>
          <p:cNvSpPr>
            <a:spLocks noGrp="1"/>
          </p:cNvSpPr>
          <p:nvPr>
            <p:ph type="title"/>
          </p:nvPr>
        </p:nvSpPr>
        <p:spPr bwMode="auto"/>
        <p:txBody>
          <a:bodyPr/>
          <a:lstStyle/>
          <a:p>
            <a:pPr>
              <a:defRPr/>
            </a:pPr>
            <a:r>
              <a:rPr sz="2600" b="1" i="0" u="none">
                <a:solidFill>
                  <a:schemeClr val="accent6">
                    <a:lumMod val="50000"/>
                  </a:schemeClr>
                </a:solidFill>
                <a:latin typeface="Times New Roman"/>
                <a:ea typeface="Times New Roman"/>
                <a:cs typeface="Times New Roman"/>
              </a:rPr>
              <a:t>        Evaluating LLMs     </a:t>
            </a:r>
            <a:endParaRPr sz="9000">
              <a:solidFill>
                <a:schemeClr val="accent6">
                  <a:lumMod val="50000"/>
                </a:schemeClr>
              </a:solidFill>
            </a:endParaRPr>
          </a:p>
        </p:txBody>
      </p:sp>
      <p:pic>
        <p:nvPicPr>
          <p:cNvPr id="2137221377" name="Picture 2137221376"/>
          <p:cNvPicPr>
            <a:picLocks noChangeAspect="1"/>
          </p:cNvPicPr>
          <p:nvPr/>
        </p:nvPicPr>
        <p:blipFill rotWithShape="1">
          <a:blip r:embed="rId3"/>
          <a:stretch/>
        </p:blipFill>
        <p:spPr bwMode="auto">
          <a:xfrm>
            <a:off x="247289" y="1619855"/>
            <a:ext cx="11109557" cy="3482822"/>
          </a:xfrm>
          <a:prstGeom prst="rect">
            <a:avLst/>
          </a:prstGeom>
        </p:spPr>
      </p:pic>
      <p:sp>
        <p:nvSpPr>
          <p:cNvPr id="11036305" name="Slide Number Placeholder 5"/>
          <p:cNvSpPr>
            <a:spLocks noGrp="1"/>
          </p:cNvSpPr>
          <p:nvPr>
            <p:ph type="sldNum" sz="quarter" idx="12"/>
          </p:nvPr>
        </p:nvSpPr>
        <p:spPr bwMode="auto"/>
        <p:txBody>
          <a:bodyPr/>
          <a:lstStyle/>
          <a:p>
            <a:pPr>
              <a:defRPr/>
            </a:pPr>
            <a:fld id="{037366D6-215A-B7E8-FB9A-F8F4653985C2}" type="slidenum">
              <a:rPr lang="en-US"/>
              <a:t>90</a:t>
            </a:fld>
            <a:endParaRPr/>
          </a:p>
        </p:txBody>
      </p:sp>
      <p:sp>
        <p:nvSpPr>
          <p:cNvPr id="1486952324" name="Explosion: 14 Points 1486952323"/>
          <p:cNvSpPr/>
          <p:nvPr/>
        </p:nvSpPr>
        <p:spPr bwMode="auto">
          <a:xfrm>
            <a:off x="7460454" y="482434"/>
            <a:ext cx="1410193" cy="55665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83447486" name="Title 1"/>
          <p:cNvSpPr>
            <a:spLocks noGrp="1"/>
          </p:cNvSpPr>
          <p:nvPr>
            <p:ph type="title"/>
          </p:nvPr>
        </p:nvSpPr>
        <p:spPr bwMode="auto"/>
        <p:txBody>
          <a:bodyPr/>
          <a:lstStyle/>
          <a:p>
            <a:pPr>
              <a:defRPr/>
            </a:pPr>
            <a:r>
              <a:rPr lang="en-US" sz="2600" b="1" i="0" u="none" strike="noStrike" cap="none" spc="0">
                <a:solidFill>
                  <a:schemeClr val="accent6">
                    <a:lumMod val="50000"/>
                  </a:schemeClr>
                </a:solidFill>
                <a:latin typeface="Times New Roman"/>
                <a:ea typeface="Times New Roman"/>
                <a:cs typeface="Times New Roman"/>
              </a:rPr>
              <a:t>        Evaluating LLMs     </a:t>
            </a:r>
            <a:endParaRPr sz="2600">
              <a:solidFill>
                <a:schemeClr val="accent6">
                  <a:lumMod val="50000"/>
                </a:schemeClr>
              </a:solidFill>
            </a:endParaRPr>
          </a:p>
        </p:txBody>
      </p:sp>
      <p:pic>
        <p:nvPicPr>
          <p:cNvPr id="1149053886" name="Picture 1149053885"/>
          <p:cNvPicPr>
            <a:picLocks noChangeAspect="1"/>
          </p:cNvPicPr>
          <p:nvPr/>
        </p:nvPicPr>
        <p:blipFill rotWithShape="1">
          <a:blip r:embed="rId3"/>
          <a:stretch/>
        </p:blipFill>
        <p:spPr bwMode="auto">
          <a:xfrm>
            <a:off x="764721" y="1604280"/>
            <a:ext cx="9414813" cy="4897392"/>
          </a:xfrm>
          <a:prstGeom prst="rect">
            <a:avLst/>
          </a:prstGeom>
        </p:spPr>
      </p:pic>
      <p:sp>
        <p:nvSpPr>
          <p:cNvPr id="16558217" name="Slide Number Placeholder 5"/>
          <p:cNvSpPr>
            <a:spLocks noGrp="1"/>
          </p:cNvSpPr>
          <p:nvPr>
            <p:ph type="sldNum" sz="quarter" idx="12"/>
          </p:nvPr>
        </p:nvSpPr>
        <p:spPr bwMode="auto"/>
        <p:txBody>
          <a:bodyPr/>
          <a:lstStyle/>
          <a:p>
            <a:pPr>
              <a:defRPr/>
            </a:pPr>
            <a:fld id="{8D2A8EF8-66FE-20B4-6F90-6C7C87418A8A}"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106417737" name="Title 1"/>
          <p:cNvSpPr>
            <a:spLocks noGrp="1"/>
          </p:cNvSpPr>
          <p:nvPr>
            <p:ph type="title"/>
          </p:nvPr>
        </p:nvSpPr>
        <p:spPr bwMode="auto"/>
        <p:txBody>
          <a:bodyPr/>
          <a:lstStyle/>
          <a:p>
            <a:pPr>
              <a:defRPr/>
            </a:pPr>
            <a:r>
              <a:rPr lang="en-US" sz="2800" b="1" i="0" u="none" strike="noStrike" cap="none" spc="0">
                <a:solidFill>
                  <a:schemeClr val="accent6">
                    <a:lumMod val="50000"/>
                  </a:schemeClr>
                </a:solidFill>
                <a:latin typeface="Times New Roman"/>
                <a:ea typeface="Times New Roman"/>
                <a:cs typeface="Times New Roman"/>
              </a:rPr>
              <a:t>        Evaluating LLMs     </a:t>
            </a:r>
            <a:endParaRPr sz="2800">
              <a:solidFill>
                <a:schemeClr val="accent6">
                  <a:lumMod val="50000"/>
                </a:schemeClr>
              </a:solidFill>
            </a:endParaRPr>
          </a:p>
        </p:txBody>
      </p:sp>
      <p:pic>
        <p:nvPicPr>
          <p:cNvPr id="408920703" name="Picture 408920702"/>
          <p:cNvPicPr>
            <a:picLocks noChangeAspect="1"/>
          </p:cNvPicPr>
          <p:nvPr/>
        </p:nvPicPr>
        <p:blipFill rotWithShape="1">
          <a:blip r:embed="rId3"/>
          <a:stretch/>
        </p:blipFill>
        <p:spPr bwMode="auto">
          <a:xfrm>
            <a:off x="1279069" y="1532276"/>
            <a:ext cx="9464854" cy="4454866"/>
          </a:xfrm>
          <a:prstGeom prst="rect">
            <a:avLst/>
          </a:prstGeom>
        </p:spPr>
      </p:pic>
      <p:sp>
        <p:nvSpPr>
          <p:cNvPr id="110069185" name="Slide Number Placeholder 5"/>
          <p:cNvSpPr>
            <a:spLocks noGrp="1"/>
          </p:cNvSpPr>
          <p:nvPr>
            <p:ph type="sldNum" sz="quarter" idx="12"/>
          </p:nvPr>
        </p:nvSpPr>
        <p:spPr bwMode="auto"/>
        <p:txBody>
          <a:bodyPr/>
          <a:lstStyle/>
          <a:p>
            <a:pPr>
              <a:defRPr/>
            </a:pPr>
            <a:fld id="{291FBB93-4F62-08C5-C3C8-A782A86B4467}"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94905054" name="Slide Number Placeholder 5"/>
          <p:cNvSpPr>
            <a:spLocks noGrp="1"/>
          </p:cNvSpPr>
          <p:nvPr>
            <p:ph type="sldNum" sz="quarter" idx="12"/>
          </p:nvPr>
        </p:nvSpPr>
        <p:spPr bwMode="auto"/>
        <p:txBody>
          <a:bodyPr/>
          <a:lstStyle/>
          <a:p>
            <a:pPr>
              <a:defRPr/>
            </a:pPr>
            <a:fld id="{CAF1BBC9-92BF-C6AB-D20C-5F0D83549A99}" type="slidenum">
              <a:rPr lang="en-US"/>
              <a:t>93</a:t>
            </a:fld>
            <a:endParaRPr lang="en-US"/>
          </a:p>
        </p:txBody>
      </p:sp>
      <p:pic>
        <p:nvPicPr>
          <p:cNvPr id="522273512" name="Picture 522273511"/>
          <p:cNvPicPr>
            <a:picLocks noChangeAspect="1"/>
          </p:cNvPicPr>
          <p:nvPr/>
        </p:nvPicPr>
        <p:blipFill rotWithShape="1">
          <a:blip r:embed="rId3"/>
          <a:stretch/>
        </p:blipFill>
        <p:spPr bwMode="auto">
          <a:xfrm>
            <a:off x="678656" y="1193006"/>
            <a:ext cx="10490624" cy="430511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73057817" name="Slide Number Placeholder 5"/>
          <p:cNvSpPr>
            <a:spLocks noGrp="1"/>
          </p:cNvSpPr>
          <p:nvPr>
            <p:ph type="sldNum" sz="quarter" idx="12"/>
          </p:nvPr>
        </p:nvSpPr>
        <p:spPr bwMode="auto"/>
        <p:txBody>
          <a:bodyPr/>
          <a:lstStyle/>
          <a:p>
            <a:pPr>
              <a:defRPr/>
            </a:pPr>
            <a:fld id="{8E311620-BA47-A574-5743-C00B9DF1CEBD}" type="slidenum">
              <a:rPr lang="en-US"/>
              <a:t>94</a:t>
            </a:fld>
            <a:endParaRPr lang="en-US"/>
          </a:p>
        </p:txBody>
      </p:sp>
      <p:pic>
        <p:nvPicPr>
          <p:cNvPr id="2075461414" name="Picture 2075461413"/>
          <p:cNvPicPr>
            <a:picLocks noChangeAspect="1"/>
          </p:cNvPicPr>
          <p:nvPr/>
        </p:nvPicPr>
        <p:blipFill rotWithShape="1">
          <a:blip r:embed="rId3"/>
          <a:stretch/>
        </p:blipFill>
        <p:spPr bwMode="auto">
          <a:xfrm>
            <a:off x="964406" y="1628775"/>
            <a:ext cx="10001250" cy="325755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06394360" name="Slide Number Placeholder 5"/>
          <p:cNvSpPr>
            <a:spLocks noGrp="1"/>
          </p:cNvSpPr>
          <p:nvPr>
            <p:ph type="sldNum" sz="quarter" idx="12"/>
          </p:nvPr>
        </p:nvSpPr>
        <p:spPr bwMode="auto"/>
        <p:txBody>
          <a:bodyPr/>
          <a:lstStyle/>
          <a:p>
            <a:pPr>
              <a:defRPr/>
            </a:pPr>
            <a:fld id="{820F08EA-60AE-288B-DC8E-754AD20F8D4B}" type="slidenum">
              <a:rPr lang="en-US"/>
              <a:t>95</a:t>
            </a:fld>
            <a:endParaRPr lang="en-US"/>
          </a:p>
        </p:txBody>
      </p:sp>
      <p:pic>
        <p:nvPicPr>
          <p:cNvPr id="1018345167" name="Picture 1018345166"/>
          <p:cNvPicPr>
            <a:picLocks noChangeAspect="1"/>
          </p:cNvPicPr>
          <p:nvPr/>
        </p:nvPicPr>
        <p:blipFill rotWithShape="1">
          <a:blip r:embed="rId3"/>
          <a:stretch/>
        </p:blipFill>
        <p:spPr bwMode="auto">
          <a:xfrm>
            <a:off x="596531" y="2012155"/>
            <a:ext cx="10692974" cy="2391621"/>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53962010" name="Slide Number Placeholder 5"/>
          <p:cNvSpPr>
            <a:spLocks noGrp="1"/>
          </p:cNvSpPr>
          <p:nvPr>
            <p:ph type="sldNum" sz="quarter" idx="12"/>
          </p:nvPr>
        </p:nvSpPr>
        <p:spPr bwMode="auto"/>
        <p:txBody>
          <a:bodyPr/>
          <a:lstStyle/>
          <a:p>
            <a:pPr>
              <a:defRPr/>
            </a:pPr>
            <a:fld id="{A8F00B39-6F7C-3A9F-F2BE-B858E64CEAB5}" type="slidenum">
              <a:rPr lang="en-US"/>
              <a:t>96</a:t>
            </a:fld>
            <a:endParaRPr lang="en-US"/>
          </a:p>
        </p:txBody>
      </p:sp>
      <p:pic>
        <p:nvPicPr>
          <p:cNvPr id="358843949" name="Picture 358843948"/>
          <p:cNvPicPr>
            <a:picLocks noChangeAspect="1"/>
          </p:cNvPicPr>
          <p:nvPr/>
        </p:nvPicPr>
        <p:blipFill rotWithShape="1">
          <a:blip r:embed="rId3"/>
          <a:stretch/>
        </p:blipFill>
        <p:spPr bwMode="auto">
          <a:xfrm>
            <a:off x="691781" y="1694099"/>
            <a:ext cx="9957168" cy="322556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05189214" name="Slide Number Placeholder 5"/>
          <p:cNvSpPr>
            <a:spLocks noGrp="1"/>
          </p:cNvSpPr>
          <p:nvPr>
            <p:ph type="sldNum" sz="quarter" idx="12"/>
          </p:nvPr>
        </p:nvSpPr>
        <p:spPr bwMode="auto"/>
        <p:txBody>
          <a:bodyPr/>
          <a:lstStyle/>
          <a:p>
            <a:pPr>
              <a:defRPr/>
            </a:pPr>
            <a:fld id="{7C1E19E9-1BC0-A5D6-DD4B-61B9C34C7F26}" type="slidenum">
              <a:rPr lang="en-US"/>
              <a:t>97</a:t>
            </a:fld>
            <a:endParaRPr lang="en-US"/>
          </a:p>
        </p:txBody>
      </p:sp>
      <p:pic>
        <p:nvPicPr>
          <p:cNvPr id="303272169" name="Picture 303272168"/>
          <p:cNvPicPr>
            <a:picLocks noChangeAspect="1"/>
          </p:cNvPicPr>
          <p:nvPr/>
        </p:nvPicPr>
        <p:blipFill rotWithShape="1">
          <a:blip r:embed="rId3"/>
          <a:stretch/>
        </p:blipFill>
        <p:spPr bwMode="auto">
          <a:xfrm>
            <a:off x="869155" y="1826823"/>
            <a:ext cx="10073904" cy="2788038"/>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224603153" name="Title 1"/>
          <p:cNvSpPr>
            <a:spLocks noGrp="1"/>
          </p:cNvSpPr>
          <p:nvPr>
            <p:ph type="title"/>
          </p:nvPr>
        </p:nvSpPr>
        <p:spPr bwMode="auto">
          <a:xfrm>
            <a:off x="923924" y="2479674"/>
            <a:ext cx="10515600" cy="1325562"/>
          </a:xfrm>
        </p:spPr>
        <p:txBody>
          <a:bodyPr/>
          <a:lstStyle/>
          <a:p>
            <a:pPr>
              <a:defRPr/>
            </a:pPr>
            <a:r>
              <a:rPr sz="3600">
                <a:solidFill>
                  <a:schemeClr val="accent5">
                    <a:lumMod val="75000"/>
                  </a:schemeClr>
                </a:solidFill>
              </a:rPr>
              <a:t>Reasoning Models</a:t>
            </a:r>
          </a:p>
        </p:txBody>
      </p:sp>
      <p:sp>
        <p:nvSpPr>
          <p:cNvPr id="618754318" name="Slide Number Placeholder 5"/>
          <p:cNvSpPr>
            <a:spLocks noGrp="1"/>
          </p:cNvSpPr>
          <p:nvPr>
            <p:ph type="sldNum" sz="quarter" idx="12"/>
          </p:nvPr>
        </p:nvSpPr>
        <p:spPr bwMode="auto"/>
        <p:txBody>
          <a:bodyPr/>
          <a:lstStyle/>
          <a:p>
            <a:pPr>
              <a:defRPr/>
            </a:pPr>
            <a:fld id="{D9C82528-A2BB-343B-9BA6-A09D5951C635}" type="slidenum">
              <a:rPr lang="en-US"/>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989823604" name="Title 1"/>
          <p:cNvSpPr>
            <a:spLocks noGrp="1"/>
          </p:cNvSpPr>
          <p:nvPr>
            <p:ph type="title"/>
          </p:nvPr>
        </p:nvSpPr>
        <p:spPr bwMode="auto"/>
        <p:txBody>
          <a:bodyPr/>
          <a:lstStyle/>
          <a:p>
            <a:pPr>
              <a:defRPr/>
            </a:pPr>
            <a:r>
              <a:rPr lang="en-US" sz="2800" b="0" i="0" u="none" strike="noStrike" cap="none" spc="0">
                <a:solidFill>
                  <a:schemeClr val="accent5">
                    <a:lumMod val="75000"/>
                  </a:schemeClr>
                </a:solidFill>
                <a:latin typeface="+mj-lt"/>
                <a:ea typeface="+mj-ea"/>
                <a:cs typeface="+mj-cs"/>
              </a:rPr>
              <a:t>Reasoning Models</a:t>
            </a:r>
            <a:endParaRPr sz="2800">
              <a:solidFill>
                <a:schemeClr val="accent5">
                  <a:lumMod val="75000"/>
                </a:schemeClr>
              </a:solidFill>
            </a:endParaRPr>
          </a:p>
        </p:txBody>
      </p:sp>
      <p:pic>
        <p:nvPicPr>
          <p:cNvPr id="702794160" name="Picture 702794159"/>
          <p:cNvPicPr>
            <a:picLocks noChangeAspect="1"/>
          </p:cNvPicPr>
          <p:nvPr/>
        </p:nvPicPr>
        <p:blipFill rotWithShape="1">
          <a:blip r:embed="rId3"/>
          <a:stretch/>
        </p:blipFill>
        <p:spPr bwMode="auto">
          <a:xfrm>
            <a:off x="4326729" y="1307646"/>
            <a:ext cx="7484834" cy="2427514"/>
          </a:xfrm>
          <a:prstGeom prst="rect">
            <a:avLst/>
          </a:prstGeom>
        </p:spPr>
      </p:pic>
      <p:pic>
        <p:nvPicPr>
          <p:cNvPr id="1399434159" name="Picture 1399434158"/>
          <p:cNvPicPr>
            <a:picLocks noChangeAspect="1"/>
          </p:cNvPicPr>
          <p:nvPr/>
        </p:nvPicPr>
        <p:blipFill rotWithShape="1">
          <a:blip r:embed="rId4"/>
          <a:stretch/>
        </p:blipFill>
        <p:spPr bwMode="auto">
          <a:xfrm>
            <a:off x="254791" y="3893343"/>
            <a:ext cx="7238216" cy="2696863"/>
          </a:xfrm>
          <a:prstGeom prst="rect">
            <a:avLst/>
          </a:prstGeom>
        </p:spPr>
      </p:pic>
      <p:sp>
        <p:nvSpPr>
          <p:cNvPr id="513487147" name="Slide Number Placeholder 5"/>
          <p:cNvSpPr>
            <a:spLocks noGrp="1"/>
          </p:cNvSpPr>
          <p:nvPr>
            <p:ph type="sldNum" sz="quarter" idx="12"/>
          </p:nvPr>
        </p:nvSpPr>
        <p:spPr bwMode="auto">
          <a:xfrm>
            <a:off x="8613646" y="6414611"/>
            <a:ext cx="2743200" cy="365124"/>
          </a:xfrm>
        </p:spPr>
        <p:txBody>
          <a:bodyPr/>
          <a:lstStyle/>
          <a:p>
            <a:pPr>
              <a:defRPr/>
            </a:pPr>
            <a:fld id="{4FCBFB88-7685-77D1-848A-C6D546666B64}" type="slidenum">
              <a:rPr lang="en-US"/>
              <a:t>99</a:t>
            </a:fld>
            <a:endParaRPr/>
          </a:p>
        </p:txBody>
      </p:sp>
    </p:spTree>
  </p:cSld>
  <p:clrMapOvr>
    <a:masterClrMapping/>
  </p:clrMapOvr>
</p:sld>
</file>

<file path=ppt/theme/theme1.xml><?xml version="1.0" encoding="utf-8"?>
<a:theme xmlns:a="http://schemas.openxmlformats.org/drawingml/2006/main" name="Office Theme">
  <a:themeElements>
    <a:clrScheme name="New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Arial"/>
        <a:ea typeface="Arial"/>
        <a:cs typeface="Arial"/>
      </a:majorFont>
      <a:minorFont>
        <a:latin typeface="Arial"/>
        <a:ea typeface="Arial"/>
        <a:cs typeface="Arial"/>
      </a:minorFont>
    </a:fontScheme>
    <a:fmtScheme name="Office Them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TotalTime>
  <Words>8163</Words>
  <Application>Microsoft Office PowerPoint</Application>
  <PresentationFormat>Widescreen</PresentationFormat>
  <Paragraphs>1266</Paragraphs>
  <Slides>239</Slides>
  <Notes>239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239</vt:i4>
      </vt:variant>
    </vt:vector>
  </HeadingPairs>
  <TitlesOfParts>
    <vt:vector size="247" baseType="lpstr">
      <vt:lpstr>Arial</vt:lpstr>
      <vt:lpstr>Liberation Sans</vt:lpstr>
      <vt:lpstr>SF Pro Display</vt:lpstr>
      <vt:lpstr>SF Pro Text</vt:lpstr>
      <vt:lpstr>Times New Roman</vt:lpstr>
      <vt:lpstr>Trebuchet MS</vt:lpstr>
      <vt:lpstr>Wingdings</vt:lpstr>
      <vt:lpstr>Office Theme</vt:lpstr>
      <vt:lpstr>Transformer Models</vt:lpstr>
      <vt:lpstr>Diffusion Models</vt:lpstr>
      <vt:lpstr>Diffusion Models</vt:lpstr>
      <vt:lpstr>Diffusion Models</vt:lpstr>
      <vt:lpstr>Diffusion Models – Use cases</vt:lpstr>
      <vt:lpstr>Generative adversarial  networks(GANs)</vt:lpstr>
      <vt:lpstr>Generative adversarial  networks(GANs)</vt:lpstr>
      <vt:lpstr>Generative Adversarial Networks (GANs) in a simple way.</vt:lpstr>
      <vt:lpstr>PowerPoint Presentation</vt:lpstr>
      <vt:lpstr>Generative Adversarial Networks (GANs) in a simple way. </vt:lpstr>
      <vt:lpstr>Generative Adversarial Networks (GANs) in a simple way. </vt:lpstr>
      <vt:lpstr>Generative Adversarial Networks (GANs) in a simple way. </vt:lpstr>
      <vt:lpstr>Generative adversarial  networks(GANs)</vt:lpstr>
      <vt:lpstr>Variational auto encoders (VAEs)</vt:lpstr>
      <vt:lpstr>Variational auto encoders (VAEs)</vt:lpstr>
      <vt:lpstr>Variational auto encoders (VAEs)</vt:lpstr>
      <vt:lpstr>Variational auto encoders (VAEs)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Welcome to the Future!</vt:lpstr>
      <vt:lpstr>What are Large Language Models? (LLMs)</vt:lpstr>
      <vt:lpstr>  Common terms used in  LLM (Large Language Model) &amp; LMM (Large Multimodal Model): </vt:lpstr>
      <vt:lpstr>What are Large Language Models? (LLMs)</vt:lpstr>
      <vt:lpstr>Pretraining LLM’s – BIG picture</vt:lpstr>
      <vt:lpstr>Data Collection &amp; Cleaning</vt:lpstr>
      <vt:lpstr>Tokenization (Making Text Machine-Readable)</vt:lpstr>
      <vt:lpstr>Self-Supervised Learning (No Manual Labels)</vt:lpstr>
      <vt:lpstr>Training Loop (Conceptual)</vt:lpstr>
      <vt:lpstr>Why Pretraining Works</vt:lpstr>
      <vt:lpstr>What You Get After Pretraining</vt:lpstr>
      <vt:lpstr>Key Takeaways</vt:lpstr>
      <vt:lpstr>Self Attention</vt:lpstr>
      <vt:lpstr>What is Self Attention ?</vt:lpstr>
      <vt:lpstr>What is Self Attention ? </vt:lpstr>
      <vt:lpstr>What is Self Attention ? </vt:lpstr>
      <vt:lpstr>What is Self Attention ? </vt:lpstr>
      <vt:lpstr>What is Self Attention ? </vt:lpstr>
      <vt:lpstr>What is Self Attention ? </vt:lpstr>
      <vt:lpstr>What is Self Attention ? </vt:lpstr>
      <vt:lpstr>What is Self Attention ? </vt:lpstr>
      <vt:lpstr>What is Self Attention ? </vt:lpstr>
      <vt:lpstr>What is Self Attention ? </vt:lpstr>
      <vt:lpstr>Fine-tuning large language models</vt:lpstr>
      <vt:lpstr>Fine-tuning large language models</vt:lpstr>
      <vt:lpstr>Fine-tuning large language models</vt:lpstr>
      <vt:lpstr>Fine-tuning large language models</vt:lpstr>
      <vt:lpstr>Fine-tuning large language models</vt:lpstr>
      <vt:lpstr>Fine-tuning large language models</vt:lpstr>
      <vt:lpstr>Fine-tuning large language models</vt:lpstr>
      <vt:lpstr>Fine-tuning large language models</vt:lpstr>
      <vt:lpstr>Using large language models     </vt:lpstr>
      <vt:lpstr>Using large language models     </vt:lpstr>
      <vt:lpstr>Using large language models     </vt:lpstr>
      <vt:lpstr>Using large language models     </vt:lpstr>
      <vt:lpstr>Using large language models     </vt:lpstr>
      <vt:lpstr>Using large language models     </vt:lpstr>
      <vt:lpstr>Using large language models     </vt:lpstr>
      <vt:lpstr>Using large language models     </vt:lpstr>
      <vt:lpstr>        Deploying LLMs     </vt:lpstr>
      <vt:lpstr>Deploying LLMs</vt:lpstr>
      <vt:lpstr>Deploying LLMs</vt:lpstr>
      <vt:lpstr>Deploying LLMs</vt:lpstr>
      <vt:lpstr>Deploying LLMs</vt:lpstr>
      <vt:lpstr>Deploying LLMs</vt:lpstr>
      <vt:lpstr>Deploying LLMs</vt:lpstr>
      <vt:lpstr>Deploying LLMs</vt:lpstr>
      <vt:lpstr>Deploying LLMs</vt:lpstr>
      <vt:lpstr>Deploying LLMs</vt:lpstr>
      <vt:lpstr>Deploying LLMs</vt:lpstr>
      <vt:lpstr>Deploying LLMs</vt:lpstr>
      <vt:lpstr>Deploying LLMs</vt:lpstr>
      <vt:lpstr>Large language model use cases </vt:lpstr>
      <vt:lpstr>LLM Use Cases: What They Can Do</vt:lpstr>
      <vt:lpstr>        Evaluating LLMs     </vt:lpstr>
      <vt:lpstr>        Evaluating LLMs     </vt:lpstr>
      <vt:lpstr>        Evaluating LLMs     </vt:lpstr>
      <vt:lpstr>PowerPoint Presentation</vt:lpstr>
      <vt:lpstr>PowerPoint Presentation</vt:lpstr>
      <vt:lpstr>PowerPoint Presentation</vt:lpstr>
      <vt:lpstr>PowerPoint Presentation</vt:lpstr>
      <vt:lpstr>PowerPoint Presentation</vt:lpstr>
      <vt:lpstr>Reasoning Models</vt:lpstr>
      <vt:lpstr>Reasoning Models</vt:lpstr>
      <vt:lpstr>Reasoning Models</vt:lpstr>
      <vt:lpstr>Reasoning Models</vt:lpstr>
      <vt:lpstr>Reasoning Models</vt:lpstr>
      <vt:lpstr>Reasoning Models</vt:lpstr>
      <vt:lpstr>Instruction Tuning</vt:lpstr>
      <vt:lpstr>Instruction Tuning</vt:lpstr>
      <vt:lpstr>Instruction Tuning</vt:lpstr>
      <vt:lpstr>Instruction Tuning</vt:lpstr>
      <vt:lpstr>Instruction Tuning</vt:lpstr>
      <vt:lpstr>Instruction Tuning</vt:lpstr>
      <vt:lpstr>LLM Parameters</vt:lpstr>
      <vt:lpstr>LLM Parameters - defined</vt:lpstr>
      <vt:lpstr>Types of LLM parameters</vt:lpstr>
      <vt:lpstr>What an LLM learns and how it learns.</vt:lpstr>
      <vt:lpstr>Deep Dive: Parameters - WEIGHTS</vt:lpstr>
      <vt:lpstr>Deep Dive: Parameters - BIASES</vt:lpstr>
      <vt:lpstr>Deep Dive: HYPERPARAMETERS (The "Human" Settings)</vt:lpstr>
      <vt:lpstr>Deep Dive: HYPERPARAMETERS (The "Human" Settings) </vt:lpstr>
      <vt:lpstr> Summary: Putting It All Together</vt:lpstr>
      <vt:lpstr>        Notable LLM parameters     </vt:lpstr>
      <vt:lpstr>        Notable LLM parameters     </vt:lpstr>
      <vt:lpstr>What is LLM customization ?</vt:lpstr>
      <vt:lpstr>LLM customization - Adapting General Models for Specific Needs</vt:lpstr>
      <vt:lpstr>What is LLM customization ?</vt:lpstr>
      <vt:lpstr>LLM Customization</vt:lpstr>
      <vt:lpstr>PowerPoint Presentation</vt:lpstr>
      <vt:lpstr>PowerPoint Presentation</vt:lpstr>
      <vt:lpstr>PowerPoint Presentation</vt:lpstr>
      <vt:lpstr>LLM Deployment</vt:lpstr>
      <vt:lpstr>LLM customization techniques     </vt:lpstr>
      <vt:lpstr>Prompt Engineering   vs.    Fine-Tuning      vs. RAG</vt:lpstr>
      <vt:lpstr>Prompt Engineering</vt:lpstr>
      <vt:lpstr>Fine Tuning</vt:lpstr>
      <vt:lpstr>RAG - Retrieval-Augmented Generation </vt:lpstr>
      <vt:lpstr>Choice ?</vt:lpstr>
      <vt:lpstr>        What is multimodal AI?     </vt:lpstr>
      <vt:lpstr>        What is multimodal AI?     </vt:lpstr>
      <vt:lpstr>PowerPoint Presentation</vt:lpstr>
      <vt:lpstr>PowerPoint Presentation</vt:lpstr>
      <vt:lpstr>RAG – Retrieval Augmented Generation</vt:lpstr>
      <vt:lpstr>What is retrieval augmented generation (RAG)?</vt:lpstr>
      <vt:lpstr>What are the benefits of RAG?</vt:lpstr>
      <vt:lpstr>Cost-efficient AI implementation &amp; scaling (RAG)</vt:lpstr>
      <vt:lpstr>Cost-efficient AI implementation &amp; scaling (RAG)</vt:lpstr>
      <vt:lpstr>Access to current &amp; domain-specific data (RAG)</vt:lpstr>
      <vt:lpstr>Access to current &amp; domain-specific data (RAG) </vt:lpstr>
      <vt:lpstr>Lower risk of AI hallucinations (with RAG)</vt:lpstr>
      <vt:lpstr>PowerPoint Presentation</vt:lpstr>
      <vt:lpstr>RAG  - Good Practices</vt:lpstr>
      <vt:lpstr>PowerPoint Presentation</vt:lpstr>
      <vt:lpstr>RAG</vt:lpstr>
      <vt:lpstr>RAG</vt:lpstr>
      <vt:lpstr>RAG use cases</vt:lpstr>
      <vt:lpstr>RAG use cases</vt:lpstr>
      <vt:lpstr>RAG use cases</vt:lpstr>
      <vt:lpstr>RAG use cases</vt:lpstr>
      <vt:lpstr>RAG use cases</vt:lpstr>
      <vt:lpstr>        How does RAG work?     </vt:lpstr>
      <vt:lpstr>        Components of a RAG system     </vt:lpstr>
      <vt:lpstr>RAG Flow</vt:lpstr>
      <vt:lpstr>RAG Flow</vt:lpstr>
      <vt:lpstr>        What is GraphRAG?     </vt:lpstr>
      <vt:lpstr>         GraphRAG</vt:lpstr>
      <vt:lpstr>         GraphRAG</vt:lpstr>
      <vt:lpstr>GraphRAG</vt:lpstr>
      <vt:lpstr>GraphRAG – When to choose ?</vt:lpstr>
      <vt:lpstr>Dia</vt:lpstr>
      <vt:lpstr>Comparison</vt:lpstr>
      <vt:lpstr>Faiss (Facebook AI Similarity Search)</vt:lpstr>
      <vt:lpstr>PowerPoint Presentation</vt:lpstr>
      <vt:lpstr>Chroma</vt:lpstr>
      <vt:lpstr>RAG Labs</vt:lpstr>
      <vt:lpstr>Ai Agents</vt:lpstr>
      <vt:lpstr>Ai Agents</vt:lpstr>
      <vt:lpstr>Ai Agents</vt:lpstr>
      <vt:lpstr>Ai Agents</vt:lpstr>
      <vt:lpstr>Ai Agents</vt:lpstr>
      <vt:lpstr>Ai Agents</vt:lpstr>
      <vt:lpstr>Ai Agents</vt:lpstr>
      <vt:lpstr>Ai Agents</vt:lpstr>
      <vt:lpstr>AI   Non-Agentic Chatbots   vs   AI Agentic Systems</vt:lpstr>
      <vt:lpstr>        Reasoning paradigms     </vt:lpstr>
      <vt:lpstr>ReAct (reasoning and action)</vt:lpstr>
      <vt:lpstr>ReWOO (reasoning without observation)</vt:lpstr>
      <vt:lpstr>PowerPoint Presentation</vt:lpstr>
      <vt:lpstr>PowerPoint Presentation</vt:lpstr>
      <vt:lpstr>PowerPoint Presentation</vt:lpstr>
      <vt:lpstr>PowerPoint Presentation</vt:lpstr>
      <vt:lpstr>PowerPoint Presentation</vt:lpstr>
      <vt:lpstr>PowerPoint Presentation</vt:lpstr>
      <vt:lpstr>        Types of AI agents     </vt:lpstr>
      <vt:lpstr>PowerPoint Presentation</vt:lpstr>
      <vt:lpstr>Simple Reflex Agent</vt:lpstr>
      <vt:lpstr>PowerPoint Presentation</vt:lpstr>
      <vt:lpstr>Model based reflex agents</vt:lpstr>
      <vt:lpstr>PowerPoint Presentation</vt:lpstr>
      <vt:lpstr>Goal Based </vt:lpstr>
      <vt:lpstr>PowerPoint Presentation</vt:lpstr>
      <vt:lpstr>PowerPoint Presentation</vt:lpstr>
      <vt:lpstr>Learning Agents</vt:lpstr>
      <vt:lpstr>AI Agents vs. AI Assistants</vt:lpstr>
      <vt:lpstr>PowerPoint Presentation</vt:lpstr>
      <vt:lpstr>PowerPoint Presentation</vt:lpstr>
      <vt:lpstr>Choose ?</vt:lpstr>
      <vt:lpstr>How AI agents work</vt:lpstr>
      <vt:lpstr>Where they are used ?</vt:lpstr>
      <vt:lpstr>PowerPoint Presentation</vt:lpstr>
      <vt:lpstr>Key features of 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Sonia Jose</cp:lastModifiedBy>
  <cp:revision>15</cp:revision>
  <dcterms:modified xsi:type="dcterms:W3CDTF">2025-11-14T04:51:58Z</dcterms:modified>
</cp:coreProperties>
</file>